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751B8-63A4-4FC7-BC62-86302F5FE9CB}" type="doc">
      <dgm:prSet loTypeId="urn:microsoft.com/office/officeart/2005/8/layout/hierarchy4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1C408AC7-2649-4BF0-B7B8-F3F41C025729}">
      <dgm:prSet phldrT="[Text]"/>
      <dgm:spPr>
        <a:solidFill>
          <a:srgbClr val="7030A0"/>
        </a:solidFill>
      </dgm:spPr>
      <dgm:t>
        <a:bodyPr/>
        <a:lstStyle/>
        <a:p>
          <a:r>
            <a:rPr lang="sr-Cyrl-RS" dirty="0" smtClean="0"/>
            <a:t>Интервенције у продору</a:t>
          </a:r>
          <a:endParaRPr lang="hr-HR" dirty="0"/>
        </a:p>
      </dgm:t>
    </dgm:pt>
    <dgm:pt modelId="{610175C4-9BB5-4C34-9E23-B074EBBD147A}" type="parTrans" cxnId="{8C3C4CA4-5A71-4CDA-BCA2-A4236EB1F05C}">
      <dgm:prSet/>
      <dgm:spPr/>
      <dgm:t>
        <a:bodyPr/>
        <a:lstStyle/>
        <a:p>
          <a:endParaRPr lang="hr-HR"/>
        </a:p>
      </dgm:t>
    </dgm:pt>
    <dgm:pt modelId="{433AC1F1-0271-4B8F-972F-B95BE17ED541}" type="sibTrans" cxnId="{8C3C4CA4-5A71-4CDA-BCA2-A4236EB1F05C}">
      <dgm:prSet/>
      <dgm:spPr/>
      <dgm:t>
        <a:bodyPr/>
        <a:lstStyle/>
        <a:p>
          <a:endParaRPr lang="hr-HR"/>
        </a:p>
      </dgm:t>
    </dgm:pt>
    <dgm:pt modelId="{B5165014-6256-4888-825B-CAC9E5EBB035}">
      <dgm:prSet phldrT="[Text]"/>
      <dgm:spPr>
        <a:solidFill>
          <a:schemeClr val="tx2"/>
        </a:solidFill>
      </dgm:spPr>
      <dgm:t>
        <a:bodyPr/>
        <a:lstStyle/>
        <a:p>
          <a:r>
            <a:rPr lang="sr-Cyrl-RS" dirty="0" err="1" smtClean="0"/>
            <a:t>Неутемељени</a:t>
          </a:r>
          <a:r>
            <a:rPr lang="sr-Cyrl-RS" dirty="0" smtClean="0"/>
            <a:t> приступи</a:t>
          </a:r>
          <a:endParaRPr lang="hr-HR" dirty="0"/>
        </a:p>
      </dgm:t>
    </dgm:pt>
    <dgm:pt modelId="{F02C3C14-A24E-4725-9401-83A0B9655B9B}" type="parTrans" cxnId="{9754B903-AE8B-43D2-BB6B-3DBBFE097879}">
      <dgm:prSet/>
      <dgm:spPr/>
      <dgm:t>
        <a:bodyPr/>
        <a:lstStyle/>
        <a:p>
          <a:endParaRPr lang="hr-HR"/>
        </a:p>
      </dgm:t>
    </dgm:pt>
    <dgm:pt modelId="{FE295574-B418-42CE-88C6-A8C7D2DC774B}" type="sibTrans" cxnId="{9754B903-AE8B-43D2-BB6B-3DBBFE097879}">
      <dgm:prSet/>
      <dgm:spPr/>
      <dgm:t>
        <a:bodyPr/>
        <a:lstStyle/>
        <a:p>
          <a:endParaRPr lang="hr-HR"/>
        </a:p>
      </dgm:t>
    </dgm:pt>
    <dgm:pt modelId="{D38C47B1-C8F3-4A95-B651-EE7CA03CCB88}">
      <dgm:prSet phldrT="[Text]"/>
      <dgm:spPr>
        <a:solidFill>
          <a:srgbClr val="89E0FF"/>
        </a:solidFill>
      </dgm:spPr>
      <dgm:t>
        <a:bodyPr/>
        <a:lstStyle/>
        <a:p>
          <a:r>
            <a:rPr lang="sr-Cyrl-RS" dirty="0" smtClean="0"/>
            <a:t>Утемељени приступи</a:t>
          </a:r>
          <a:endParaRPr lang="hr-HR" dirty="0"/>
        </a:p>
      </dgm:t>
    </dgm:pt>
    <dgm:pt modelId="{77F9FAA2-D421-4A4F-88C2-0ABE11D0CAA9}" type="parTrans" cxnId="{A197C9AD-A590-4895-A935-D1B4B02BF412}">
      <dgm:prSet/>
      <dgm:spPr/>
      <dgm:t>
        <a:bodyPr/>
        <a:lstStyle/>
        <a:p>
          <a:endParaRPr lang="hr-HR"/>
        </a:p>
      </dgm:t>
    </dgm:pt>
    <dgm:pt modelId="{DECC6E54-2B0E-4703-A04F-6DE55AF9D83E}" type="sibTrans" cxnId="{A197C9AD-A590-4895-A935-D1B4B02BF412}">
      <dgm:prSet/>
      <dgm:spPr/>
      <dgm:t>
        <a:bodyPr/>
        <a:lstStyle/>
        <a:p>
          <a:endParaRPr lang="hr-HR"/>
        </a:p>
      </dgm:t>
    </dgm:pt>
    <dgm:pt modelId="{0A39991F-F078-46B4-97D1-18B0945E2139}">
      <dgm:prSet custT="1"/>
      <dgm:spPr>
        <a:solidFill>
          <a:srgbClr val="92D050"/>
        </a:solidFill>
      </dgm:spPr>
      <dgm:t>
        <a:bodyPr/>
        <a:lstStyle/>
        <a:p>
          <a:r>
            <a:rPr lang="sr-Cyrl-RS" sz="3500" b="1" dirty="0" smtClean="0">
              <a:ea typeface="+mj-ea"/>
              <a:cs typeface="+mj-cs"/>
            </a:rPr>
            <a:t>Анализа</a:t>
          </a:r>
          <a:r>
            <a:rPr lang="hr-HR" sz="3500" b="1" dirty="0" smtClean="0">
              <a:ea typeface="+mj-ea"/>
              <a:cs typeface="+mj-cs"/>
            </a:rPr>
            <a:t> 775 </a:t>
          </a:r>
          <a:r>
            <a:rPr lang="sr-Cyrl-RS" sz="3500" b="1" dirty="0" smtClean="0">
              <a:ea typeface="+mj-ea"/>
              <a:cs typeface="+mj-cs"/>
            </a:rPr>
            <a:t>истраживања</a:t>
          </a:r>
          <a:r>
            <a:rPr lang="hr-HR" sz="3500" b="1" dirty="0" smtClean="0">
              <a:ea typeface="+mj-ea"/>
              <a:cs typeface="+mj-cs"/>
            </a:rPr>
            <a:t> &gt; 38 </a:t>
          </a:r>
          <a:r>
            <a:rPr lang="sr-Cyrl-RS" sz="3500" b="1" dirty="0" smtClean="0">
              <a:ea typeface="+mj-ea"/>
              <a:cs typeface="+mj-cs"/>
            </a:rPr>
            <a:t>различитих интервенција</a:t>
          </a:r>
          <a:r>
            <a:rPr lang="hr-HR" sz="3500" b="1" dirty="0" smtClean="0">
              <a:ea typeface="+mj-ea"/>
              <a:cs typeface="+mj-cs"/>
            </a:rPr>
            <a:t>:  </a:t>
          </a:r>
          <a:endParaRPr lang="hr-HR" sz="3500" dirty="0"/>
        </a:p>
      </dgm:t>
    </dgm:pt>
    <dgm:pt modelId="{79F304B3-98DE-422B-B327-CC99B69867AC}" type="parTrans" cxnId="{2BC1FA54-25D9-4004-B9C2-EB7D444820F0}">
      <dgm:prSet/>
      <dgm:spPr/>
      <dgm:t>
        <a:bodyPr/>
        <a:lstStyle/>
        <a:p>
          <a:endParaRPr lang="hr-HR"/>
        </a:p>
      </dgm:t>
    </dgm:pt>
    <dgm:pt modelId="{20A76371-81C8-4D4E-8194-B14098FE7730}" type="sibTrans" cxnId="{2BC1FA54-25D9-4004-B9C2-EB7D444820F0}">
      <dgm:prSet/>
      <dgm:spPr/>
      <dgm:t>
        <a:bodyPr/>
        <a:lstStyle/>
        <a:p>
          <a:endParaRPr lang="hr-HR"/>
        </a:p>
      </dgm:t>
    </dgm:pt>
    <dgm:pt modelId="{63D1C2F6-0209-4377-AB0E-8A8B90D8D0BC}" type="pres">
      <dgm:prSet presAssocID="{42B751B8-63A4-4FC7-BC62-86302F5FE9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083A757-DE54-4F28-8290-A9EAEDD3701F}" type="pres">
      <dgm:prSet presAssocID="{0A39991F-F078-46B4-97D1-18B0945E2139}" presName="vertOne" presStyleCnt="0"/>
      <dgm:spPr/>
      <dgm:t>
        <a:bodyPr/>
        <a:lstStyle/>
        <a:p>
          <a:endParaRPr lang="hr-HR"/>
        </a:p>
      </dgm:t>
    </dgm:pt>
    <dgm:pt modelId="{0AABEAC8-582F-4997-A982-B4B377820F5C}" type="pres">
      <dgm:prSet presAssocID="{0A39991F-F078-46B4-97D1-18B0945E2139}" presName="txOne" presStyleLbl="node0" presStyleIdx="0" presStyleCnt="1" custLinFactNeighborX="1861" custLinFactNeighborY="3458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1DF059-6D9F-4AB0-A0A6-83F00C28E883}" type="pres">
      <dgm:prSet presAssocID="{0A39991F-F078-46B4-97D1-18B0945E2139}" presName="parTransOne" presStyleCnt="0"/>
      <dgm:spPr/>
      <dgm:t>
        <a:bodyPr/>
        <a:lstStyle/>
        <a:p>
          <a:endParaRPr lang="hr-HR"/>
        </a:p>
      </dgm:t>
    </dgm:pt>
    <dgm:pt modelId="{5C86D440-D0B0-4FBD-B0CB-B8001DE7F4CC}" type="pres">
      <dgm:prSet presAssocID="{0A39991F-F078-46B4-97D1-18B0945E2139}" presName="horzOne" presStyleCnt="0"/>
      <dgm:spPr/>
      <dgm:t>
        <a:bodyPr/>
        <a:lstStyle/>
        <a:p>
          <a:endParaRPr lang="hr-HR"/>
        </a:p>
      </dgm:t>
    </dgm:pt>
    <dgm:pt modelId="{8A96D694-6C8B-4147-8CE9-3F2DFD69CFBD}" type="pres">
      <dgm:prSet presAssocID="{1C408AC7-2649-4BF0-B7B8-F3F41C025729}" presName="vertTwo" presStyleCnt="0"/>
      <dgm:spPr/>
      <dgm:t>
        <a:bodyPr/>
        <a:lstStyle/>
        <a:p>
          <a:endParaRPr lang="hr-HR"/>
        </a:p>
      </dgm:t>
    </dgm:pt>
    <dgm:pt modelId="{2CF91C83-DA10-42D1-AD7C-2FC93D97C1C9}" type="pres">
      <dgm:prSet presAssocID="{1C408AC7-2649-4BF0-B7B8-F3F41C025729}" presName="txTwo" presStyleLbl="node2" presStyleIdx="0" presStyleCnt="3" custLinFactX="8062" custLinFactNeighborX="100000" custLinFactNeighborY="-27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C159B72-FFFB-4A77-9F2F-6B6FB1B44E0B}" type="pres">
      <dgm:prSet presAssocID="{1C408AC7-2649-4BF0-B7B8-F3F41C025729}" presName="horzTwo" presStyleCnt="0"/>
      <dgm:spPr/>
      <dgm:t>
        <a:bodyPr/>
        <a:lstStyle/>
        <a:p>
          <a:endParaRPr lang="hr-HR"/>
        </a:p>
      </dgm:t>
    </dgm:pt>
    <dgm:pt modelId="{FD27E612-6888-4602-BB34-26FA8301873F}" type="pres">
      <dgm:prSet presAssocID="{433AC1F1-0271-4B8F-972F-B95BE17ED541}" presName="sibSpaceTwo" presStyleCnt="0"/>
      <dgm:spPr/>
      <dgm:t>
        <a:bodyPr/>
        <a:lstStyle/>
        <a:p>
          <a:endParaRPr lang="hr-HR"/>
        </a:p>
      </dgm:t>
    </dgm:pt>
    <dgm:pt modelId="{EB93EBD5-D3E8-45D7-B74C-C667C472FD47}" type="pres">
      <dgm:prSet presAssocID="{B5165014-6256-4888-825B-CAC9E5EBB035}" presName="vertTwo" presStyleCnt="0"/>
      <dgm:spPr/>
      <dgm:t>
        <a:bodyPr/>
        <a:lstStyle/>
        <a:p>
          <a:endParaRPr lang="hr-HR"/>
        </a:p>
      </dgm:t>
    </dgm:pt>
    <dgm:pt modelId="{4C66CCC6-13DB-44A4-9A9C-CF4DD6E1863C}" type="pres">
      <dgm:prSet presAssocID="{B5165014-6256-4888-825B-CAC9E5EBB035}" presName="txTwo" presStyleLbl="node2" presStyleIdx="1" presStyleCnt="3" custLinFactX="4833" custLinFactNeighborX="100000" custLinFactNeighborY="-27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C36C6D5-783A-4CDC-8C32-ADF4AC6680C2}" type="pres">
      <dgm:prSet presAssocID="{B5165014-6256-4888-825B-CAC9E5EBB035}" presName="horzTwo" presStyleCnt="0"/>
      <dgm:spPr/>
      <dgm:t>
        <a:bodyPr/>
        <a:lstStyle/>
        <a:p>
          <a:endParaRPr lang="hr-HR"/>
        </a:p>
      </dgm:t>
    </dgm:pt>
    <dgm:pt modelId="{23BE413A-C3FD-49A5-9056-FAE7B693D96D}" type="pres">
      <dgm:prSet presAssocID="{FE295574-B418-42CE-88C6-A8C7D2DC774B}" presName="sibSpaceTwo" presStyleCnt="0"/>
      <dgm:spPr/>
      <dgm:t>
        <a:bodyPr/>
        <a:lstStyle/>
        <a:p>
          <a:endParaRPr lang="hr-HR"/>
        </a:p>
      </dgm:t>
    </dgm:pt>
    <dgm:pt modelId="{7E0936E6-FD5A-4300-9370-EDF5B8C0ED93}" type="pres">
      <dgm:prSet presAssocID="{D38C47B1-C8F3-4A95-B651-EE7CA03CCB88}" presName="vertTwo" presStyleCnt="0"/>
      <dgm:spPr/>
      <dgm:t>
        <a:bodyPr/>
        <a:lstStyle/>
        <a:p>
          <a:endParaRPr lang="hr-HR"/>
        </a:p>
      </dgm:t>
    </dgm:pt>
    <dgm:pt modelId="{ECB4D2FE-A656-4E33-988D-93E7C1732DCA}" type="pres">
      <dgm:prSet presAssocID="{D38C47B1-C8F3-4A95-B651-EE7CA03CCB88}" presName="txTwo" presStyleLbl="node2" presStyleIdx="2" presStyleCnt="3" custLinFactX="-100000" custLinFactNeighborX="-113909" custLinFactNeighborY="-27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8955B6-4F99-4A77-9A62-E74D880A1C42}" type="pres">
      <dgm:prSet presAssocID="{D38C47B1-C8F3-4A95-B651-EE7CA03CCB88}" presName="horzTwo" presStyleCnt="0"/>
      <dgm:spPr/>
      <dgm:t>
        <a:bodyPr/>
        <a:lstStyle/>
        <a:p>
          <a:endParaRPr lang="hr-HR"/>
        </a:p>
      </dgm:t>
    </dgm:pt>
  </dgm:ptLst>
  <dgm:cxnLst>
    <dgm:cxn modelId="{8D7ABB20-679A-4FC1-9C43-C5E4D2A08511}" type="presOf" srcId="{42B751B8-63A4-4FC7-BC62-86302F5FE9CB}" destId="{63D1C2F6-0209-4377-AB0E-8A8B90D8D0BC}" srcOrd="0" destOrd="0" presId="urn:microsoft.com/office/officeart/2005/8/layout/hierarchy4"/>
    <dgm:cxn modelId="{9754B903-AE8B-43D2-BB6B-3DBBFE097879}" srcId="{0A39991F-F078-46B4-97D1-18B0945E2139}" destId="{B5165014-6256-4888-825B-CAC9E5EBB035}" srcOrd="1" destOrd="0" parTransId="{F02C3C14-A24E-4725-9401-83A0B9655B9B}" sibTransId="{FE295574-B418-42CE-88C6-A8C7D2DC774B}"/>
    <dgm:cxn modelId="{2BC1FA54-25D9-4004-B9C2-EB7D444820F0}" srcId="{42B751B8-63A4-4FC7-BC62-86302F5FE9CB}" destId="{0A39991F-F078-46B4-97D1-18B0945E2139}" srcOrd="0" destOrd="0" parTransId="{79F304B3-98DE-422B-B327-CC99B69867AC}" sibTransId="{20A76371-81C8-4D4E-8194-B14098FE7730}"/>
    <dgm:cxn modelId="{09348592-8CE5-4F77-B654-80C07B29878E}" type="presOf" srcId="{B5165014-6256-4888-825B-CAC9E5EBB035}" destId="{4C66CCC6-13DB-44A4-9A9C-CF4DD6E1863C}" srcOrd="0" destOrd="0" presId="urn:microsoft.com/office/officeart/2005/8/layout/hierarchy4"/>
    <dgm:cxn modelId="{87F678E6-F801-4629-90EA-F68E6E7A1FC5}" type="presOf" srcId="{1C408AC7-2649-4BF0-B7B8-F3F41C025729}" destId="{2CF91C83-DA10-42D1-AD7C-2FC93D97C1C9}" srcOrd="0" destOrd="0" presId="urn:microsoft.com/office/officeart/2005/8/layout/hierarchy4"/>
    <dgm:cxn modelId="{B5C2B2C3-B026-4B08-B179-380BF2A06286}" type="presOf" srcId="{D38C47B1-C8F3-4A95-B651-EE7CA03CCB88}" destId="{ECB4D2FE-A656-4E33-988D-93E7C1732DCA}" srcOrd="0" destOrd="0" presId="urn:microsoft.com/office/officeart/2005/8/layout/hierarchy4"/>
    <dgm:cxn modelId="{7A7DC4FB-118E-42F5-8C1E-41B9CAC7EA17}" type="presOf" srcId="{0A39991F-F078-46B4-97D1-18B0945E2139}" destId="{0AABEAC8-582F-4997-A982-B4B377820F5C}" srcOrd="0" destOrd="0" presId="urn:microsoft.com/office/officeart/2005/8/layout/hierarchy4"/>
    <dgm:cxn modelId="{A197C9AD-A590-4895-A935-D1B4B02BF412}" srcId="{0A39991F-F078-46B4-97D1-18B0945E2139}" destId="{D38C47B1-C8F3-4A95-B651-EE7CA03CCB88}" srcOrd="2" destOrd="0" parTransId="{77F9FAA2-D421-4A4F-88C2-0ABE11D0CAA9}" sibTransId="{DECC6E54-2B0E-4703-A04F-6DE55AF9D83E}"/>
    <dgm:cxn modelId="{8C3C4CA4-5A71-4CDA-BCA2-A4236EB1F05C}" srcId="{0A39991F-F078-46B4-97D1-18B0945E2139}" destId="{1C408AC7-2649-4BF0-B7B8-F3F41C025729}" srcOrd="0" destOrd="0" parTransId="{610175C4-9BB5-4C34-9E23-B074EBBD147A}" sibTransId="{433AC1F1-0271-4B8F-972F-B95BE17ED541}"/>
    <dgm:cxn modelId="{821EC432-4D10-4437-AE9D-859EED3090E5}" type="presParOf" srcId="{63D1C2F6-0209-4377-AB0E-8A8B90D8D0BC}" destId="{B083A757-DE54-4F28-8290-A9EAEDD3701F}" srcOrd="0" destOrd="0" presId="urn:microsoft.com/office/officeart/2005/8/layout/hierarchy4"/>
    <dgm:cxn modelId="{BBDA1317-C2F5-4039-8604-4591BCAD3416}" type="presParOf" srcId="{B083A757-DE54-4F28-8290-A9EAEDD3701F}" destId="{0AABEAC8-582F-4997-A982-B4B377820F5C}" srcOrd="0" destOrd="0" presId="urn:microsoft.com/office/officeart/2005/8/layout/hierarchy4"/>
    <dgm:cxn modelId="{302087BB-D53F-472D-8646-490D8101DD25}" type="presParOf" srcId="{B083A757-DE54-4F28-8290-A9EAEDD3701F}" destId="{251DF059-6D9F-4AB0-A0A6-83F00C28E883}" srcOrd="1" destOrd="0" presId="urn:microsoft.com/office/officeart/2005/8/layout/hierarchy4"/>
    <dgm:cxn modelId="{630377EF-2877-4750-A825-FBA536FD0FC4}" type="presParOf" srcId="{B083A757-DE54-4F28-8290-A9EAEDD3701F}" destId="{5C86D440-D0B0-4FBD-B0CB-B8001DE7F4CC}" srcOrd="2" destOrd="0" presId="urn:microsoft.com/office/officeart/2005/8/layout/hierarchy4"/>
    <dgm:cxn modelId="{2F067D93-8A42-478C-BA11-254CF2AC3A3B}" type="presParOf" srcId="{5C86D440-D0B0-4FBD-B0CB-B8001DE7F4CC}" destId="{8A96D694-6C8B-4147-8CE9-3F2DFD69CFBD}" srcOrd="0" destOrd="0" presId="urn:microsoft.com/office/officeart/2005/8/layout/hierarchy4"/>
    <dgm:cxn modelId="{6C07AE20-877F-4560-9458-3214E0C8599C}" type="presParOf" srcId="{8A96D694-6C8B-4147-8CE9-3F2DFD69CFBD}" destId="{2CF91C83-DA10-42D1-AD7C-2FC93D97C1C9}" srcOrd="0" destOrd="0" presId="urn:microsoft.com/office/officeart/2005/8/layout/hierarchy4"/>
    <dgm:cxn modelId="{E428B005-A45A-46C6-B4D0-FF6E1227F7B4}" type="presParOf" srcId="{8A96D694-6C8B-4147-8CE9-3F2DFD69CFBD}" destId="{6C159B72-FFFB-4A77-9F2F-6B6FB1B44E0B}" srcOrd="1" destOrd="0" presId="urn:microsoft.com/office/officeart/2005/8/layout/hierarchy4"/>
    <dgm:cxn modelId="{F4CD3A07-9498-47D7-B96F-FEFED72E9FEC}" type="presParOf" srcId="{5C86D440-D0B0-4FBD-B0CB-B8001DE7F4CC}" destId="{FD27E612-6888-4602-BB34-26FA8301873F}" srcOrd="1" destOrd="0" presId="urn:microsoft.com/office/officeart/2005/8/layout/hierarchy4"/>
    <dgm:cxn modelId="{7C76F110-B907-44F8-AC85-794C72A21BA2}" type="presParOf" srcId="{5C86D440-D0B0-4FBD-B0CB-B8001DE7F4CC}" destId="{EB93EBD5-D3E8-45D7-B74C-C667C472FD47}" srcOrd="2" destOrd="0" presId="urn:microsoft.com/office/officeart/2005/8/layout/hierarchy4"/>
    <dgm:cxn modelId="{2C801D61-D91D-4F8E-8F90-ADC67A89B5E1}" type="presParOf" srcId="{EB93EBD5-D3E8-45D7-B74C-C667C472FD47}" destId="{4C66CCC6-13DB-44A4-9A9C-CF4DD6E1863C}" srcOrd="0" destOrd="0" presId="urn:microsoft.com/office/officeart/2005/8/layout/hierarchy4"/>
    <dgm:cxn modelId="{D3A92CA9-AABD-4F71-B747-E934C93BD443}" type="presParOf" srcId="{EB93EBD5-D3E8-45D7-B74C-C667C472FD47}" destId="{5C36C6D5-783A-4CDC-8C32-ADF4AC6680C2}" srcOrd="1" destOrd="0" presId="urn:microsoft.com/office/officeart/2005/8/layout/hierarchy4"/>
    <dgm:cxn modelId="{81E61995-7BC8-4677-887B-CBB50F29B96F}" type="presParOf" srcId="{5C86D440-D0B0-4FBD-B0CB-B8001DE7F4CC}" destId="{23BE413A-C3FD-49A5-9056-FAE7B693D96D}" srcOrd="3" destOrd="0" presId="urn:microsoft.com/office/officeart/2005/8/layout/hierarchy4"/>
    <dgm:cxn modelId="{D88448F9-E383-4969-9A23-F417B29F9F09}" type="presParOf" srcId="{5C86D440-D0B0-4FBD-B0CB-B8001DE7F4CC}" destId="{7E0936E6-FD5A-4300-9370-EDF5B8C0ED93}" srcOrd="4" destOrd="0" presId="urn:microsoft.com/office/officeart/2005/8/layout/hierarchy4"/>
    <dgm:cxn modelId="{DAAE04AC-5A29-4A05-B49F-C6E82D3D4442}" type="presParOf" srcId="{7E0936E6-FD5A-4300-9370-EDF5B8C0ED93}" destId="{ECB4D2FE-A656-4E33-988D-93E7C1732DCA}" srcOrd="0" destOrd="0" presId="urn:microsoft.com/office/officeart/2005/8/layout/hierarchy4"/>
    <dgm:cxn modelId="{A99A0A63-022E-4666-9A9C-DEE2691D992B}" type="presParOf" srcId="{7E0936E6-FD5A-4300-9370-EDF5B8C0ED93}" destId="{338955B6-4F99-4A77-9A62-E74D880A1C4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4ADBA-4FC3-4207-AF55-C6CEE964FB92}" type="doc">
      <dgm:prSet loTypeId="urn:microsoft.com/office/officeart/2005/8/layout/hierarchy3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80D879AF-5816-4E22-A0AA-D1C60684E37A}">
      <dgm:prSet phldrT="[Text]" custT="1"/>
      <dgm:spPr>
        <a:solidFill>
          <a:srgbClr val="89E0FF"/>
        </a:solidFill>
      </dgm:spPr>
      <dgm:t>
        <a:bodyPr/>
        <a:lstStyle/>
        <a:p>
          <a:r>
            <a:rPr lang="sr-Cyrl-RS" sz="2100" b="1" dirty="0" smtClean="0"/>
            <a:t>Утемељени приступи</a:t>
          </a:r>
          <a:endParaRPr lang="hr-HR" sz="2100" b="1" dirty="0"/>
        </a:p>
      </dgm:t>
    </dgm:pt>
    <dgm:pt modelId="{21627CE7-5D31-4C47-9EE9-1D8F70132EF6}" type="parTrans" cxnId="{7D3A7BFF-531F-4672-BD6B-17B017F968C9}">
      <dgm:prSet/>
      <dgm:spPr/>
      <dgm:t>
        <a:bodyPr/>
        <a:lstStyle/>
        <a:p>
          <a:endParaRPr lang="hr-HR"/>
        </a:p>
      </dgm:t>
    </dgm:pt>
    <dgm:pt modelId="{B708DB49-BA82-495B-BE6A-B9AFB5363E0C}" type="sibTrans" cxnId="{7D3A7BFF-531F-4672-BD6B-17B017F968C9}">
      <dgm:prSet/>
      <dgm:spPr/>
      <dgm:t>
        <a:bodyPr/>
        <a:lstStyle/>
        <a:p>
          <a:endParaRPr lang="hr-HR"/>
        </a:p>
      </dgm:t>
    </dgm:pt>
    <dgm:pt modelId="{E089674B-2449-4D61-A6B9-384D7354F781}">
      <dgm:prSet phldrT="[Text]" custT="1"/>
      <dgm:spPr/>
      <dgm:t>
        <a:bodyPr/>
        <a:lstStyle/>
        <a:p>
          <a:endParaRPr lang="hr-HR" sz="1400" b="1" dirty="0"/>
        </a:p>
      </dgm:t>
    </dgm:pt>
    <dgm:pt modelId="{4CB50DC0-8D21-4F0C-993C-DCC1B882B075}" type="parTrans" cxnId="{29B970D6-D9C2-46E7-82A0-056A74B760A8}">
      <dgm:prSet/>
      <dgm:spPr/>
      <dgm:t>
        <a:bodyPr/>
        <a:lstStyle/>
        <a:p>
          <a:endParaRPr lang="hr-HR" sz="1400"/>
        </a:p>
      </dgm:t>
    </dgm:pt>
    <dgm:pt modelId="{EE8E2FBA-CFDE-477E-B829-514292BF7EE8}" type="sibTrans" cxnId="{29B970D6-D9C2-46E7-82A0-056A74B760A8}">
      <dgm:prSet/>
      <dgm:spPr/>
      <dgm:t>
        <a:bodyPr/>
        <a:lstStyle/>
        <a:p>
          <a:endParaRPr lang="hr-HR"/>
        </a:p>
      </dgm:t>
    </dgm:pt>
    <dgm:pt modelId="{32061346-A162-4528-90C8-F6EE7F85F302}">
      <dgm:prSet phldrT="[Text]" custT="1"/>
      <dgm:spPr/>
      <dgm:t>
        <a:bodyPr/>
        <a:lstStyle/>
        <a:p>
          <a:r>
            <a:rPr lang="sr-Cyrl-RS" sz="1400" b="1" dirty="0" smtClean="0"/>
            <a:t>Бихевиорални приступ</a:t>
          </a:r>
          <a:endParaRPr lang="hr-HR" sz="1400" b="1" dirty="0" smtClean="0"/>
        </a:p>
      </dgm:t>
    </dgm:pt>
    <dgm:pt modelId="{F416A376-0C77-4702-B91A-07ADF9C1B213}" type="parTrans" cxnId="{984EC073-A594-47CA-928D-2577DEF28D27}">
      <dgm:prSet/>
      <dgm:spPr/>
      <dgm:t>
        <a:bodyPr/>
        <a:lstStyle/>
        <a:p>
          <a:endParaRPr lang="hr-HR" sz="1400"/>
        </a:p>
      </dgm:t>
    </dgm:pt>
    <dgm:pt modelId="{B59C5293-3272-4671-ACD6-BAD258182583}" type="sibTrans" cxnId="{984EC073-A594-47CA-928D-2577DEF28D27}">
      <dgm:prSet/>
      <dgm:spPr/>
      <dgm:t>
        <a:bodyPr/>
        <a:lstStyle/>
        <a:p>
          <a:endParaRPr lang="hr-HR"/>
        </a:p>
      </dgm:t>
    </dgm:pt>
    <dgm:pt modelId="{CC56A742-406D-413E-B547-360311742FEF}">
      <dgm:prSet custT="1"/>
      <dgm:spPr/>
      <dgm:t>
        <a:bodyPr/>
        <a:lstStyle/>
        <a:p>
          <a:r>
            <a:rPr lang="sr-Cyrl-RS" sz="1400" b="1" dirty="0" smtClean="0"/>
            <a:t>Академске интервенције</a:t>
          </a:r>
          <a:endParaRPr lang="hr-HR" sz="1400" b="1" dirty="0"/>
        </a:p>
      </dgm:t>
    </dgm:pt>
    <dgm:pt modelId="{EE0D0829-B43B-4A83-8375-8CD350EAAA86}" type="parTrans" cxnId="{9D78DF47-3719-4807-90DF-B3031F5C2C9A}">
      <dgm:prSet/>
      <dgm:spPr/>
      <dgm:t>
        <a:bodyPr/>
        <a:lstStyle/>
        <a:p>
          <a:endParaRPr lang="hr-HR" sz="1400"/>
        </a:p>
      </dgm:t>
    </dgm:pt>
    <dgm:pt modelId="{AD2D5FE2-892E-4A51-8FF9-2F6FE4FD1D85}" type="sibTrans" cxnId="{9D78DF47-3719-4807-90DF-B3031F5C2C9A}">
      <dgm:prSet/>
      <dgm:spPr/>
      <dgm:t>
        <a:bodyPr/>
        <a:lstStyle/>
        <a:p>
          <a:endParaRPr lang="hr-HR"/>
        </a:p>
      </dgm:t>
    </dgm:pt>
    <dgm:pt modelId="{3E535F2C-FF99-464F-BBF9-23020A2E1AB0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r-Cyrl-RS" sz="2000" b="1" dirty="0" err="1" smtClean="0"/>
            <a:t>Неутемељени</a:t>
          </a:r>
          <a:r>
            <a:rPr lang="sr-Cyrl-RS" sz="2000" b="1" dirty="0" smtClean="0"/>
            <a:t> приступи</a:t>
          </a:r>
          <a:endParaRPr lang="hr-HR" sz="2000" b="1" dirty="0"/>
        </a:p>
      </dgm:t>
    </dgm:pt>
    <dgm:pt modelId="{865ADA3D-2609-4680-A655-B8B53F989ACB}" type="parTrans" cxnId="{8E77113B-AF20-4DEE-9963-9B00CCB3B722}">
      <dgm:prSet/>
      <dgm:spPr/>
      <dgm:t>
        <a:bodyPr/>
        <a:lstStyle/>
        <a:p>
          <a:endParaRPr lang="hr-HR"/>
        </a:p>
      </dgm:t>
    </dgm:pt>
    <dgm:pt modelId="{4763FB67-966A-454E-B48B-E9EC4C61FBB0}" type="sibTrans" cxnId="{8E77113B-AF20-4DEE-9963-9B00CCB3B722}">
      <dgm:prSet/>
      <dgm:spPr/>
      <dgm:t>
        <a:bodyPr/>
        <a:lstStyle/>
        <a:p>
          <a:endParaRPr lang="hr-HR"/>
        </a:p>
      </dgm:t>
    </dgm:pt>
    <dgm:pt modelId="{E565407D-F850-4FEC-84A1-1C4BA176683E}">
      <dgm:prSet phldrT="[Text]" custT="1"/>
      <dgm:spPr/>
      <dgm:t>
        <a:bodyPr/>
        <a:lstStyle/>
        <a:p>
          <a:r>
            <a:rPr lang="sr-Cyrl-RS" sz="1400" b="1" dirty="0" smtClean="0"/>
            <a:t>Масажа/терапија додиром</a:t>
          </a:r>
          <a:endParaRPr lang="hr-HR" sz="1400" b="1" dirty="0"/>
        </a:p>
      </dgm:t>
    </dgm:pt>
    <dgm:pt modelId="{B08D9044-53CB-40B8-8B5E-6138F2056307}" type="parTrans" cxnId="{DE0B4D73-5391-45A1-92A8-76DD9E5EA2CD}">
      <dgm:prSet/>
      <dgm:spPr/>
      <dgm:t>
        <a:bodyPr/>
        <a:lstStyle/>
        <a:p>
          <a:endParaRPr lang="hr-HR" sz="1400"/>
        </a:p>
      </dgm:t>
    </dgm:pt>
    <dgm:pt modelId="{A692A900-442D-4BE1-AC4F-CFDF8D5BFF03}" type="sibTrans" cxnId="{DE0B4D73-5391-45A1-92A8-76DD9E5EA2CD}">
      <dgm:prSet/>
      <dgm:spPr/>
      <dgm:t>
        <a:bodyPr/>
        <a:lstStyle/>
        <a:p>
          <a:endParaRPr lang="hr-HR"/>
        </a:p>
      </dgm:t>
    </dgm:pt>
    <dgm:pt modelId="{AF4D6167-84F4-4A56-920A-CA31976DC8F3}">
      <dgm:prSet phldrT="[Text]" custT="1"/>
      <dgm:spPr/>
      <dgm:t>
        <a:bodyPr/>
        <a:lstStyle/>
        <a:p>
          <a:r>
            <a:rPr lang="sr-Cyrl-RS" sz="1400" b="1" dirty="0" err="1" smtClean="0"/>
            <a:t>Музикотерапија</a:t>
          </a:r>
          <a:endParaRPr lang="hr-HR" sz="1400" b="1" dirty="0"/>
        </a:p>
      </dgm:t>
    </dgm:pt>
    <dgm:pt modelId="{71EAD18B-B257-4285-8A87-F2FA41BB9562}" type="parTrans" cxnId="{BB93AFB7-8B8B-4D58-8586-444AFB00E274}">
      <dgm:prSet/>
      <dgm:spPr/>
      <dgm:t>
        <a:bodyPr/>
        <a:lstStyle/>
        <a:p>
          <a:endParaRPr lang="hr-HR" sz="1400"/>
        </a:p>
      </dgm:t>
    </dgm:pt>
    <dgm:pt modelId="{AAB3D958-65C6-4157-AB03-81E46EBB0EDD}" type="sibTrans" cxnId="{BB93AFB7-8B8B-4D58-8586-444AFB00E274}">
      <dgm:prSet/>
      <dgm:spPr/>
      <dgm:t>
        <a:bodyPr/>
        <a:lstStyle/>
        <a:p>
          <a:endParaRPr lang="hr-HR"/>
        </a:p>
      </dgm:t>
    </dgm:pt>
    <dgm:pt modelId="{8753E283-FC53-46BB-B4B4-0E7C5B30D6B8}">
      <dgm:prSet phldrT="[Text]" custT="1"/>
      <dgm:spPr/>
      <dgm:t>
        <a:bodyPr/>
        <a:lstStyle/>
        <a:p>
          <a:r>
            <a:rPr lang="hr-HR" sz="1400" b="1" dirty="0" smtClean="0"/>
            <a:t>PECS</a:t>
          </a:r>
          <a:endParaRPr lang="hr-HR" sz="1400" b="1" dirty="0"/>
        </a:p>
      </dgm:t>
    </dgm:pt>
    <dgm:pt modelId="{DB4AD081-2C46-484C-8A88-845A001DF295}" type="parTrans" cxnId="{FB370504-FA18-4019-9902-C3CDB904CFBC}">
      <dgm:prSet/>
      <dgm:spPr/>
      <dgm:t>
        <a:bodyPr/>
        <a:lstStyle/>
        <a:p>
          <a:endParaRPr lang="hr-HR" sz="1400"/>
        </a:p>
      </dgm:t>
    </dgm:pt>
    <dgm:pt modelId="{EA3D5813-675E-4432-AED5-17CAB9BC18C4}" type="sibTrans" cxnId="{FB370504-FA18-4019-9902-C3CDB904CFBC}">
      <dgm:prSet/>
      <dgm:spPr/>
      <dgm:t>
        <a:bodyPr/>
        <a:lstStyle/>
        <a:p>
          <a:endParaRPr lang="hr-HR"/>
        </a:p>
      </dgm:t>
    </dgm:pt>
    <dgm:pt modelId="{D8EBE96E-BF4A-4F09-BD32-53E86E4D231A}">
      <dgm:prSet phldrT="[Text]" custT="1"/>
      <dgm:spPr/>
      <dgm:t>
        <a:bodyPr/>
        <a:lstStyle/>
        <a:p>
          <a:r>
            <a:rPr lang="sr-Cyrl-RS" sz="1400" b="1" dirty="0" smtClean="0"/>
            <a:t>Српски знаковни језик</a:t>
          </a:r>
          <a:endParaRPr lang="hr-HR" sz="1400" b="1" dirty="0"/>
        </a:p>
      </dgm:t>
    </dgm:pt>
    <dgm:pt modelId="{B372C298-AFF9-4F76-B416-8C590CD093B8}" type="parTrans" cxnId="{2670B2C7-C593-463A-BE16-7F7A4BA5E1F3}">
      <dgm:prSet/>
      <dgm:spPr/>
      <dgm:t>
        <a:bodyPr/>
        <a:lstStyle/>
        <a:p>
          <a:endParaRPr lang="hr-HR" sz="1400"/>
        </a:p>
      </dgm:t>
    </dgm:pt>
    <dgm:pt modelId="{F955D07A-2889-4E46-9C86-1F15D04463BF}" type="sibTrans" cxnId="{2670B2C7-C593-463A-BE16-7F7A4BA5E1F3}">
      <dgm:prSet/>
      <dgm:spPr/>
      <dgm:t>
        <a:bodyPr/>
        <a:lstStyle/>
        <a:p>
          <a:endParaRPr lang="hr-HR"/>
        </a:p>
      </dgm:t>
    </dgm:pt>
    <dgm:pt modelId="{CFB7D64B-CA8F-46CF-8636-0F56B14BABA1}">
      <dgm:prSet phldrT="[Text]" custT="1"/>
      <dgm:spPr/>
      <dgm:t>
        <a:bodyPr/>
        <a:lstStyle/>
        <a:p>
          <a:r>
            <a:rPr lang="sr-Cyrl-RS" sz="1400" b="1" dirty="0" smtClean="0"/>
            <a:t>Подстицање социјалних вештина</a:t>
          </a:r>
          <a:endParaRPr lang="hr-HR" sz="1400" b="1" dirty="0"/>
        </a:p>
      </dgm:t>
    </dgm:pt>
    <dgm:pt modelId="{4F98CA53-0BD5-4433-86DF-142FA11506CE}" type="parTrans" cxnId="{B552D128-06FB-4F4D-AEC3-1089934E500D}">
      <dgm:prSet/>
      <dgm:spPr/>
      <dgm:t>
        <a:bodyPr/>
        <a:lstStyle/>
        <a:p>
          <a:endParaRPr lang="hr-HR" sz="1400"/>
        </a:p>
      </dgm:t>
    </dgm:pt>
    <dgm:pt modelId="{709A7C3E-146B-42BF-B508-F6ABD0515FAD}" type="sibTrans" cxnId="{B552D128-06FB-4F4D-AEC3-1089934E500D}">
      <dgm:prSet/>
      <dgm:spPr/>
      <dgm:t>
        <a:bodyPr/>
        <a:lstStyle/>
        <a:p>
          <a:endParaRPr lang="hr-HR"/>
        </a:p>
      </dgm:t>
    </dgm:pt>
    <dgm:pt modelId="{221F0D7E-5415-4164-A197-788318CA3966}">
      <dgm:prSet phldrT="[Text]" custT="1"/>
      <dgm:spPr/>
      <dgm:t>
        <a:bodyPr/>
        <a:lstStyle/>
        <a:p>
          <a:r>
            <a:rPr lang="sr-Cyrl-RS" sz="1400" b="1" dirty="0" smtClean="0"/>
            <a:t>Подстицање социјалне комуникације</a:t>
          </a:r>
          <a:endParaRPr lang="hr-HR" sz="1400" b="1" dirty="0"/>
        </a:p>
      </dgm:t>
    </dgm:pt>
    <dgm:pt modelId="{C3FE66E6-B143-4242-AB22-DD4370F27415}" type="parTrans" cxnId="{FFBDA352-09BB-4A4B-85A0-1F4CD4522FA3}">
      <dgm:prSet/>
      <dgm:spPr/>
      <dgm:t>
        <a:bodyPr/>
        <a:lstStyle/>
        <a:p>
          <a:endParaRPr lang="hr-HR" sz="1400"/>
        </a:p>
      </dgm:t>
    </dgm:pt>
    <dgm:pt modelId="{37F27F9B-9B66-4531-B501-72D001ADC9D5}" type="sibTrans" cxnId="{FFBDA352-09BB-4A4B-85A0-1F4CD4522FA3}">
      <dgm:prSet/>
      <dgm:spPr/>
      <dgm:t>
        <a:bodyPr/>
        <a:lstStyle/>
        <a:p>
          <a:endParaRPr lang="hr-HR"/>
        </a:p>
      </dgm:t>
    </dgm:pt>
    <dgm:pt modelId="{8D5AACE4-9F2F-4173-9C15-D2192C5FF110}">
      <dgm:prSet phldrT="[Text]" custT="1"/>
      <dgm:spPr/>
      <dgm:t>
        <a:bodyPr/>
        <a:lstStyle/>
        <a:p>
          <a:r>
            <a:rPr lang="sr-Cyrl-RS" sz="1400" b="1" dirty="0" smtClean="0"/>
            <a:t>Структурирано учење</a:t>
          </a:r>
          <a:endParaRPr lang="hr-HR" sz="1400" b="1" dirty="0"/>
        </a:p>
      </dgm:t>
    </dgm:pt>
    <dgm:pt modelId="{CC48B754-3906-4251-8D13-B601C4E840C3}" type="parTrans" cxnId="{072B6F41-6863-42DB-B669-E0FEF657E34E}">
      <dgm:prSet/>
      <dgm:spPr/>
      <dgm:t>
        <a:bodyPr/>
        <a:lstStyle/>
        <a:p>
          <a:endParaRPr lang="hr-HR" sz="1400"/>
        </a:p>
      </dgm:t>
    </dgm:pt>
    <dgm:pt modelId="{FA5D3235-E2F5-4BC0-AB80-774724018B46}" type="sibTrans" cxnId="{072B6F41-6863-42DB-B669-E0FEF657E34E}">
      <dgm:prSet/>
      <dgm:spPr/>
      <dgm:t>
        <a:bodyPr/>
        <a:lstStyle/>
        <a:p>
          <a:endParaRPr lang="hr-HR"/>
        </a:p>
      </dgm:t>
    </dgm:pt>
    <dgm:pt modelId="{E0E58696-42B9-4A63-89E6-66C046ACEE18}">
      <dgm:prSet phldrT="[Text]" custT="1"/>
      <dgm:spPr/>
      <dgm:t>
        <a:bodyPr/>
        <a:lstStyle/>
        <a:p>
          <a:r>
            <a:rPr lang="sr-Cyrl-RS" sz="1400" b="1" dirty="0" smtClean="0"/>
            <a:t>Интервенције употребом </a:t>
          </a:r>
          <a:r>
            <a:rPr lang="sr-Cyrl-RS" sz="1400" b="1" dirty="0" err="1" smtClean="0"/>
            <a:t>технолигија</a:t>
          </a:r>
          <a:endParaRPr lang="hr-HR" sz="1400" b="1" dirty="0"/>
        </a:p>
      </dgm:t>
    </dgm:pt>
    <dgm:pt modelId="{86D74A3D-04D1-417D-B0B8-A95498628169}" type="parTrans" cxnId="{841D311B-D94B-4C8A-88AF-21508CD3EA6C}">
      <dgm:prSet/>
      <dgm:spPr/>
      <dgm:t>
        <a:bodyPr/>
        <a:lstStyle/>
        <a:p>
          <a:endParaRPr lang="hr-HR" sz="1400"/>
        </a:p>
      </dgm:t>
    </dgm:pt>
    <dgm:pt modelId="{B9E299B9-E5D4-498E-9816-01AFA1F10EA0}" type="sibTrans" cxnId="{841D311B-D94B-4C8A-88AF-21508CD3EA6C}">
      <dgm:prSet/>
      <dgm:spPr/>
      <dgm:t>
        <a:bodyPr/>
        <a:lstStyle/>
        <a:p>
          <a:endParaRPr lang="hr-HR"/>
        </a:p>
      </dgm:t>
    </dgm:pt>
    <dgm:pt modelId="{25157426-411F-4584-885D-EC4D234D3BFD}">
      <dgm:prSet phldrT="[Text]" custT="1"/>
      <dgm:spPr/>
      <dgm:t>
        <a:bodyPr/>
        <a:lstStyle/>
        <a:p>
          <a:r>
            <a:rPr lang="sr-Cyrl-RS" sz="1400" b="1" dirty="0" smtClean="0"/>
            <a:t>Подстицање теорије ума</a:t>
          </a:r>
          <a:endParaRPr lang="hr-HR" sz="1400" b="1" dirty="0"/>
        </a:p>
      </dgm:t>
    </dgm:pt>
    <dgm:pt modelId="{13C45D3F-E113-41BB-AC4D-215486EE8D74}" type="parTrans" cxnId="{9B3A7274-0B5B-4DF2-AECA-CDD49C40F8DC}">
      <dgm:prSet/>
      <dgm:spPr/>
      <dgm:t>
        <a:bodyPr/>
        <a:lstStyle/>
        <a:p>
          <a:endParaRPr lang="hr-HR" sz="1400"/>
        </a:p>
      </dgm:t>
    </dgm:pt>
    <dgm:pt modelId="{CA9D1EAC-2EE1-49F9-AA06-8430EE9571A6}" type="sibTrans" cxnId="{9B3A7274-0B5B-4DF2-AECA-CDD49C40F8DC}">
      <dgm:prSet/>
      <dgm:spPr/>
      <dgm:t>
        <a:bodyPr/>
        <a:lstStyle/>
        <a:p>
          <a:endParaRPr lang="hr-HR"/>
        </a:p>
      </dgm:t>
    </dgm:pt>
    <dgm:pt modelId="{D548F6F4-BADB-4D7D-BFF8-329FBBC67533}">
      <dgm:prSet custT="1"/>
      <dgm:spPr/>
      <dgm:t>
        <a:bodyPr/>
        <a:lstStyle/>
        <a:p>
          <a:r>
            <a:rPr lang="sr-Cyrl-RS" sz="1400" b="1" i="0" dirty="0" smtClean="0"/>
            <a:t>Тренинг аудитивне интеграције</a:t>
          </a:r>
          <a:endParaRPr lang="hr-HR" sz="1400" b="1" i="0" dirty="0"/>
        </a:p>
      </dgm:t>
    </dgm:pt>
    <dgm:pt modelId="{5763ED23-63DD-4D5F-A49B-6B2196649FCF}" type="parTrans" cxnId="{0F29773F-14D3-4D65-9DE0-2A4C28306CB9}">
      <dgm:prSet/>
      <dgm:spPr/>
      <dgm:t>
        <a:bodyPr/>
        <a:lstStyle/>
        <a:p>
          <a:endParaRPr lang="hr-HR" sz="1400"/>
        </a:p>
      </dgm:t>
    </dgm:pt>
    <dgm:pt modelId="{E224310A-52B9-4A93-AC83-7196FF882CAF}" type="sibTrans" cxnId="{0F29773F-14D3-4D65-9DE0-2A4C28306CB9}">
      <dgm:prSet/>
      <dgm:spPr/>
      <dgm:t>
        <a:bodyPr/>
        <a:lstStyle/>
        <a:p>
          <a:endParaRPr lang="hr-HR"/>
        </a:p>
      </dgm:t>
    </dgm:pt>
    <dgm:pt modelId="{4E74DE65-1206-4591-B80B-A7D3B2950725}">
      <dgm:prSet custT="1"/>
      <dgm:spPr/>
      <dgm:t>
        <a:bodyPr/>
        <a:lstStyle/>
        <a:p>
          <a:r>
            <a:rPr lang="sr-Cyrl-RS" sz="1400" b="1" i="0" dirty="0" err="1" smtClean="0"/>
            <a:t>Фацилитарна</a:t>
          </a:r>
          <a:r>
            <a:rPr lang="sr-Cyrl-RS" sz="1400" b="1" i="0" dirty="0" smtClean="0"/>
            <a:t> комуникације</a:t>
          </a:r>
          <a:endParaRPr lang="hr-HR" sz="1400" b="1" i="0" dirty="0"/>
        </a:p>
      </dgm:t>
    </dgm:pt>
    <dgm:pt modelId="{EB400382-E348-4C76-AE11-BB819A352FA9}" type="parTrans" cxnId="{148FB582-B1F1-4F31-B668-BBB912EEF433}">
      <dgm:prSet/>
      <dgm:spPr/>
      <dgm:t>
        <a:bodyPr/>
        <a:lstStyle/>
        <a:p>
          <a:endParaRPr lang="hr-HR" sz="1400"/>
        </a:p>
      </dgm:t>
    </dgm:pt>
    <dgm:pt modelId="{2427D9EC-F357-40DF-95AF-851C39D347B8}" type="sibTrans" cxnId="{148FB582-B1F1-4F31-B668-BBB912EEF433}">
      <dgm:prSet/>
      <dgm:spPr/>
      <dgm:t>
        <a:bodyPr/>
        <a:lstStyle/>
        <a:p>
          <a:endParaRPr lang="hr-HR"/>
        </a:p>
      </dgm:t>
    </dgm:pt>
    <dgm:pt modelId="{27668250-DBE3-4B52-B033-11723AC44801}">
      <dgm:prSet custT="1"/>
      <dgm:spPr/>
      <dgm:t>
        <a:bodyPr/>
        <a:lstStyle/>
        <a:p>
          <a:r>
            <a:rPr lang="sr-Cyrl-RS" sz="1400" b="1" i="0" dirty="0" err="1" smtClean="0"/>
            <a:t>Безглутенска</a:t>
          </a:r>
          <a:r>
            <a:rPr lang="sr-Cyrl-RS" sz="1400" b="1" i="0" dirty="0" smtClean="0"/>
            <a:t> дијета</a:t>
          </a:r>
          <a:endParaRPr lang="hr-HR" sz="1400" b="1" i="0" dirty="0"/>
        </a:p>
      </dgm:t>
    </dgm:pt>
    <dgm:pt modelId="{1DC3733A-D74A-4DFD-9E23-97F9BD4B07ED}" type="parTrans" cxnId="{A4FD4CAF-BFF7-46AF-8A3C-3A6A1EDFDB2C}">
      <dgm:prSet/>
      <dgm:spPr/>
      <dgm:t>
        <a:bodyPr/>
        <a:lstStyle/>
        <a:p>
          <a:endParaRPr lang="hr-HR" sz="1400"/>
        </a:p>
      </dgm:t>
    </dgm:pt>
    <dgm:pt modelId="{A22A040B-F9A5-47CA-8E7D-19EB5A2D4422}" type="sibTrans" cxnId="{A4FD4CAF-BFF7-46AF-8A3C-3A6A1EDFDB2C}">
      <dgm:prSet/>
      <dgm:spPr/>
      <dgm:t>
        <a:bodyPr/>
        <a:lstStyle/>
        <a:p>
          <a:endParaRPr lang="hr-HR"/>
        </a:p>
      </dgm:t>
    </dgm:pt>
    <dgm:pt modelId="{8AB78FD1-8FDA-47C5-8EFE-EBD7F10C6A6C}">
      <dgm:prSet custT="1"/>
      <dgm:spPr/>
      <dgm:t>
        <a:bodyPr/>
        <a:lstStyle/>
        <a:p>
          <a:r>
            <a:rPr lang="sr-Cyrl-RS" sz="1400" b="1" i="0" dirty="0" err="1" smtClean="0"/>
            <a:t>Сензорна</a:t>
          </a:r>
          <a:r>
            <a:rPr lang="sr-Cyrl-RS" sz="1400" b="1" i="0" dirty="0" smtClean="0"/>
            <a:t> интеграција</a:t>
          </a:r>
          <a:endParaRPr lang="hr-HR" sz="1400" b="1" i="0" dirty="0"/>
        </a:p>
      </dgm:t>
    </dgm:pt>
    <dgm:pt modelId="{E70B030E-F36B-466D-BCF3-7FF1D4736815}" type="parTrans" cxnId="{ADC9B378-F0B1-48D3-B316-78CFC70077B3}">
      <dgm:prSet/>
      <dgm:spPr/>
      <dgm:t>
        <a:bodyPr/>
        <a:lstStyle/>
        <a:p>
          <a:endParaRPr lang="hr-HR" sz="1400"/>
        </a:p>
      </dgm:t>
    </dgm:pt>
    <dgm:pt modelId="{82635877-4F96-47DA-AC6C-5D123241C21C}" type="sibTrans" cxnId="{ADC9B378-F0B1-48D3-B316-78CFC70077B3}">
      <dgm:prSet/>
      <dgm:spPr/>
      <dgm:t>
        <a:bodyPr/>
        <a:lstStyle/>
        <a:p>
          <a:endParaRPr lang="hr-HR"/>
        </a:p>
      </dgm:t>
    </dgm:pt>
    <dgm:pt modelId="{69284A0B-44A7-4ADE-ACD4-D17D2F58D927}">
      <dgm:prSet custT="1"/>
      <dgm:spPr/>
      <dgm:t>
        <a:bodyPr/>
        <a:lstStyle/>
        <a:p>
          <a:r>
            <a:rPr lang="hr-HR" sz="1400" b="1" i="0" dirty="0" smtClean="0"/>
            <a:t>***</a:t>
          </a:r>
          <a:endParaRPr lang="hr-HR" sz="1400" b="1" i="0" dirty="0"/>
        </a:p>
      </dgm:t>
    </dgm:pt>
    <dgm:pt modelId="{9DE60098-4D53-48E5-B26E-2BE111317290}" type="parTrans" cxnId="{273E2CCC-9D9E-455C-A31B-8F699CCC9433}">
      <dgm:prSet/>
      <dgm:spPr/>
      <dgm:t>
        <a:bodyPr/>
        <a:lstStyle/>
        <a:p>
          <a:endParaRPr lang="hr-HR" sz="1400"/>
        </a:p>
      </dgm:t>
    </dgm:pt>
    <dgm:pt modelId="{22433C3F-9941-47BD-8B03-C85F98B3D7A2}" type="sibTrans" cxnId="{273E2CCC-9D9E-455C-A31B-8F699CCC9433}">
      <dgm:prSet/>
      <dgm:spPr/>
      <dgm:t>
        <a:bodyPr/>
        <a:lstStyle/>
        <a:p>
          <a:endParaRPr lang="hr-HR"/>
        </a:p>
      </dgm:t>
    </dgm:pt>
    <dgm:pt modelId="{E8082026-CECA-4600-B5D6-CA9B3BB91475}">
      <dgm:prSet custT="1"/>
      <dgm:spPr/>
      <dgm:t>
        <a:bodyPr/>
        <a:lstStyle/>
        <a:p>
          <a:r>
            <a:rPr lang="ru-RU" sz="1400" b="1" dirty="0"/>
            <a:t>Интервенција усмерена на предвиђање понашања</a:t>
          </a:r>
          <a:endParaRPr lang="sr-Latn-RS" sz="1400" b="1" dirty="0"/>
        </a:p>
      </dgm:t>
    </dgm:pt>
    <dgm:pt modelId="{C808E955-CFA2-4B5D-AE3A-99976BF079F8}" type="parTrans" cxnId="{53510212-2D43-42ED-ABEC-6A73310A90C8}">
      <dgm:prSet/>
      <dgm:spPr/>
      <dgm:t>
        <a:bodyPr/>
        <a:lstStyle/>
        <a:p>
          <a:endParaRPr lang="sr-Latn-RS"/>
        </a:p>
      </dgm:t>
    </dgm:pt>
    <dgm:pt modelId="{D2FDCC48-A47E-4DA9-A1CF-D6F79FBC1EE7}" type="sibTrans" cxnId="{53510212-2D43-42ED-ABEC-6A73310A90C8}">
      <dgm:prSet/>
      <dgm:spPr/>
      <dgm:t>
        <a:bodyPr/>
        <a:lstStyle/>
        <a:p>
          <a:endParaRPr lang="sr-Latn-RS"/>
        </a:p>
      </dgm:t>
    </dgm:pt>
    <dgm:pt modelId="{6FC77CCA-8A23-44AD-BC7F-5A1DE357A941}">
      <dgm:prSet phldrT="[Text]" custT="1"/>
      <dgm:spPr/>
      <dgm:t>
        <a:bodyPr/>
        <a:lstStyle/>
        <a:p>
          <a:r>
            <a:rPr lang="sr-Cyrl-RS" sz="1400" b="1" dirty="0" smtClean="0"/>
            <a:t>Поучавање </a:t>
          </a:r>
          <a:r>
            <a:rPr lang="sr-Cyrl-RS" sz="1400" b="1" dirty="0" err="1" smtClean="0"/>
            <a:t>пивоталних</a:t>
          </a:r>
          <a:r>
            <a:rPr lang="sr-Cyrl-RS" sz="1400" b="1" dirty="0" smtClean="0"/>
            <a:t> одговора </a:t>
          </a:r>
          <a:endParaRPr lang="hr-HR" sz="1400" b="1" dirty="0" smtClean="0"/>
        </a:p>
      </dgm:t>
    </dgm:pt>
    <dgm:pt modelId="{A0937F6F-0847-4682-A2C4-9E5A8AFD8FC6}" type="sibTrans" cxnId="{27A483E5-070E-4A42-BA4E-7C6176D913D0}">
      <dgm:prSet/>
      <dgm:spPr/>
      <dgm:t>
        <a:bodyPr/>
        <a:lstStyle/>
        <a:p>
          <a:endParaRPr lang="hr-HR"/>
        </a:p>
      </dgm:t>
    </dgm:pt>
    <dgm:pt modelId="{839BCAAD-46B4-4A30-98C6-C20839485D05}" type="parTrans" cxnId="{27A483E5-070E-4A42-BA4E-7C6176D913D0}">
      <dgm:prSet/>
      <dgm:spPr/>
      <dgm:t>
        <a:bodyPr/>
        <a:lstStyle/>
        <a:p>
          <a:endParaRPr lang="hr-HR" sz="1400"/>
        </a:p>
      </dgm:t>
    </dgm:pt>
    <dgm:pt modelId="{3B310E3D-ABB7-4923-89FF-C4F8D4A5593F}">
      <dgm:prSet phldrT="[Text]" custT="1"/>
      <dgm:spPr/>
      <dgm:t>
        <a:bodyPr/>
        <a:lstStyle/>
        <a:p>
          <a:r>
            <a:rPr lang="sr-Cyrl-RS" sz="1400" b="1" dirty="0" err="1" smtClean="0"/>
            <a:t>Вршњачка</a:t>
          </a:r>
          <a:r>
            <a:rPr lang="sr-Cyrl-RS" sz="1400" b="1" dirty="0" smtClean="0"/>
            <a:t> подршка </a:t>
          </a:r>
          <a:endParaRPr lang="hr-HR" sz="1400" b="1" dirty="0" smtClean="0"/>
        </a:p>
      </dgm:t>
    </dgm:pt>
    <dgm:pt modelId="{0A926B4D-7FC2-4264-8212-86D8BC472F96}" type="sibTrans" cxnId="{233CD08E-DB83-44F3-87B6-DD419226DC17}">
      <dgm:prSet/>
      <dgm:spPr/>
      <dgm:t>
        <a:bodyPr/>
        <a:lstStyle/>
        <a:p>
          <a:endParaRPr lang="hr-HR"/>
        </a:p>
      </dgm:t>
    </dgm:pt>
    <dgm:pt modelId="{3B3450C1-3DE0-4AF4-AF31-9EE6B1FE1221}" type="parTrans" cxnId="{233CD08E-DB83-44F3-87B6-DD419226DC17}">
      <dgm:prSet/>
      <dgm:spPr/>
      <dgm:t>
        <a:bodyPr/>
        <a:lstStyle/>
        <a:p>
          <a:endParaRPr lang="hr-HR" sz="1400"/>
        </a:p>
      </dgm:t>
    </dgm:pt>
    <dgm:pt modelId="{84C6FDB0-3F7F-49BD-A1FA-049E28C56863}">
      <dgm:prSet phldrT="[Text]" custT="1"/>
      <dgm:spPr/>
      <dgm:t>
        <a:bodyPr/>
        <a:lstStyle/>
        <a:p>
          <a:r>
            <a:rPr lang="sr-Cyrl-RS" sz="1400" b="1" dirty="0" smtClean="0"/>
            <a:t>Подучавање у природном окружењу  </a:t>
          </a:r>
          <a:endParaRPr lang="hr-HR" sz="1400" b="1" dirty="0" smtClean="0"/>
        </a:p>
      </dgm:t>
    </dgm:pt>
    <dgm:pt modelId="{DB2C51ED-FBFF-49FD-8F96-32E790BA4D64}" type="sibTrans" cxnId="{AA582C12-F306-4765-87FC-AC3B767315D1}">
      <dgm:prSet/>
      <dgm:spPr/>
      <dgm:t>
        <a:bodyPr/>
        <a:lstStyle/>
        <a:p>
          <a:endParaRPr lang="hr-HR"/>
        </a:p>
      </dgm:t>
    </dgm:pt>
    <dgm:pt modelId="{A72E3362-18CA-4EAE-877A-0B204EA99035}" type="parTrans" cxnId="{AA582C12-F306-4765-87FC-AC3B767315D1}">
      <dgm:prSet/>
      <dgm:spPr/>
      <dgm:t>
        <a:bodyPr/>
        <a:lstStyle/>
        <a:p>
          <a:endParaRPr lang="hr-HR" sz="1400"/>
        </a:p>
      </dgm:t>
    </dgm:pt>
    <dgm:pt modelId="{A24A2EBA-6D9E-4829-AE37-E0835624204A}">
      <dgm:prSet phldrT="[Text]" custT="1"/>
      <dgm:spPr/>
      <dgm:t>
        <a:bodyPr/>
        <a:lstStyle/>
        <a:p>
          <a:r>
            <a:rPr lang="sr-Cyrl-RS" sz="1400" b="1" dirty="0" smtClean="0"/>
            <a:t>Учење према моделу </a:t>
          </a:r>
          <a:endParaRPr lang="hr-HR" sz="1400" b="1" dirty="0" smtClean="0"/>
        </a:p>
      </dgm:t>
    </dgm:pt>
    <dgm:pt modelId="{1B955AAD-741C-431A-8E1E-7AFD0202A695}" type="sibTrans" cxnId="{71CBA0AA-0E95-4CD8-BA81-16B9213782EE}">
      <dgm:prSet/>
      <dgm:spPr/>
      <dgm:t>
        <a:bodyPr/>
        <a:lstStyle/>
        <a:p>
          <a:endParaRPr lang="hr-HR"/>
        </a:p>
      </dgm:t>
    </dgm:pt>
    <dgm:pt modelId="{F3F56378-37E6-4C67-BBE5-3308E5340D8C}" type="parTrans" cxnId="{71CBA0AA-0E95-4CD8-BA81-16B9213782EE}">
      <dgm:prSet/>
      <dgm:spPr/>
      <dgm:t>
        <a:bodyPr/>
        <a:lstStyle/>
        <a:p>
          <a:endParaRPr lang="hr-HR" sz="1400"/>
        </a:p>
      </dgm:t>
    </dgm:pt>
    <dgm:pt modelId="{4BF9AC43-D7C3-4FB2-99DA-EFD6EA12F1DC}">
      <dgm:prSet phldrT="[Text]" custT="1"/>
      <dgm:spPr/>
      <dgm:t>
        <a:bodyPr/>
        <a:lstStyle/>
        <a:p>
          <a:r>
            <a:rPr lang="sr-Cyrl-RS" sz="1400" b="1" dirty="0" smtClean="0"/>
            <a:t>Подстицање вештина здружене пажње </a:t>
          </a:r>
          <a:endParaRPr lang="hr-HR" sz="1400" b="1" dirty="0" smtClean="0"/>
        </a:p>
      </dgm:t>
    </dgm:pt>
    <dgm:pt modelId="{20B90782-113B-4846-9110-99B67A164389}" type="sibTrans" cxnId="{D4A5E3F2-3ABA-44C9-B9A6-FFEA85250412}">
      <dgm:prSet/>
      <dgm:spPr/>
      <dgm:t>
        <a:bodyPr/>
        <a:lstStyle/>
        <a:p>
          <a:endParaRPr lang="hr-HR"/>
        </a:p>
      </dgm:t>
    </dgm:pt>
    <dgm:pt modelId="{558D3348-4362-4152-B98F-1C0FBF1AC15A}" type="parTrans" cxnId="{D4A5E3F2-3ABA-44C9-B9A6-FFEA85250412}">
      <dgm:prSet/>
      <dgm:spPr/>
      <dgm:t>
        <a:bodyPr/>
        <a:lstStyle/>
        <a:p>
          <a:endParaRPr lang="hr-HR" sz="1400"/>
        </a:p>
      </dgm:t>
    </dgm:pt>
    <dgm:pt modelId="{FF74A11C-D1F5-4BF6-AFE4-B8A673251538}">
      <dgm:prSet phldrT="[Text]" custT="1"/>
      <dgm:spPr/>
      <dgm:t>
        <a:bodyPr/>
        <a:lstStyle/>
        <a:p>
          <a:r>
            <a:rPr lang="sr-Cyrl-RS" sz="1400" b="1" dirty="0" smtClean="0"/>
            <a:t>Целовит </a:t>
          </a:r>
          <a:r>
            <a:rPr lang="sr-Cyrl-RS" sz="1400" b="1" dirty="0" err="1" smtClean="0"/>
            <a:t>бихевиорални</a:t>
          </a:r>
          <a:r>
            <a:rPr lang="sr-Cyrl-RS" sz="1400" b="1" dirty="0" smtClean="0"/>
            <a:t> приступ за млађу децу</a:t>
          </a:r>
          <a:endParaRPr lang="hr-HR" sz="1400" b="1" dirty="0" smtClean="0"/>
        </a:p>
      </dgm:t>
    </dgm:pt>
    <dgm:pt modelId="{6CACB423-B02D-4802-9A5D-8FDE64F29E57}" type="sibTrans" cxnId="{46D62474-7989-4EEE-B85E-D746B40D101D}">
      <dgm:prSet/>
      <dgm:spPr/>
      <dgm:t>
        <a:bodyPr/>
        <a:lstStyle/>
        <a:p>
          <a:endParaRPr lang="hr-HR"/>
        </a:p>
      </dgm:t>
    </dgm:pt>
    <dgm:pt modelId="{B2076D9E-1CF2-47B1-BDBD-13D4C7E1C36A}" type="parTrans" cxnId="{46D62474-7989-4EEE-B85E-D746B40D101D}">
      <dgm:prSet/>
      <dgm:spPr/>
      <dgm:t>
        <a:bodyPr/>
        <a:lstStyle/>
        <a:p>
          <a:endParaRPr lang="hr-HR" sz="1400"/>
        </a:p>
      </dgm:t>
    </dgm:pt>
    <dgm:pt modelId="{5C5CCAF5-35DF-4FB7-8EA0-C808CA84EB73}">
      <dgm:prSet phldrT="[Text]" custT="1"/>
      <dgm:spPr/>
      <dgm:t>
        <a:bodyPr/>
        <a:lstStyle/>
        <a:p>
          <a:r>
            <a:rPr lang="sr-Cyrl-RS" sz="1400" b="1" dirty="0" smtClean="0"/>
            <a:t>Подстицање језичких капацитета  </a:t>
          </a:r>
          <a:endParaRPr lang="hr-HR" sz="1400" b="1" dirty="0"/>
        </a:p>
      </dgm:t>
    </dgm:pt>
    <dgm:pt modelId="{C148C57B-77FD-45CC-824B-17B07503EC04}" type="sibTrans" cxnId="{68371C96-47C4-459E-B4BB-008D5D2C58BA}">
      <dgm:prSet/>
      <dgm:spPr/>
      <dgm:t>
        <a:bodyPr/>
        <a:lstStyle/>
        <a:p>
          <a:endParaRPr lang="hr-HR"/>
        </a:p>
      </dgm:t>
    </dgm:pt>
    <dgm:pt modelId="{FEE1ABDC-38BE-4E80-8341-8CA4B7169F9E}" type="parTrans" cxnId="{68371C96-47C4-459E-B4BB-008D5D2C58BA}">
      <dgm:prSet/>
      <dgm:spPr/>
      <dgm:t>
        <a:bodyPr/>
        <a:lstStyle/>
        <a:p>
          <a:endParaRPr lang="hr-HR" sz="1400"/>
        </a:p>
      </dgm:t>
    </dgm:pt>
    <dgm:pt modelId="{2A41C260-870F-4FF9-9F75-587D9ADA0DD8}">
      <dgm:prSet phldrT="[Text]" custT="1"/>
      <dgm:spPr/>
      <dgm:t>
        <a:bodyPr/>
        <a:lstStyle/>
        <a:p>
          <a:r>
            <a:rPr lang="sr-Cyrl-RS" sz="1400" b="1" dirty="0" smtClean="0"/>
            <a:t>Развојни приступ базиран на међусобним односима (</a:t>
          </a:r>
          <a:r>
            <a:rPr lang="hr-HR" sz="1400" b="1" dirty="0" err="1" smtClean="0"/>
            <a:t>Floortime</a:t>
          </a:r>
          <a:r>
            <a:rPr lang="hr-HR" sz="1400" b="1" dirty="0" smtClean="0"/>
            <a:t>)</a:t>
          </a:r>
          <a:endParaRPr lang="hr-HR" sz="1400" b="1" dirty="0"/>
        </a:p>
      </dgm:t>
    </dgm:pt>
    <dgm:pt modelId="{FE71531D-7AEB-497C-986D-E45EA1ADE1DA}" type="sibTrans" cxnId="{547CF03B-1A7A-461F-909E-7E1290A53C6F}">
      <dgm:prSet/>
      <dgm:spPr/>
      <dgm:t>
        <a:bodyPr/>
        <a:lstStyle/>
        <a:p>
          <a:endParaRPr lang="hr-HR"/>
        </a:p>
      </dgm:t>
    </dgm:pt>
    <dgm:pt modelId="{448493A7-680C-42DA-A82C-3B1B1B19EAF9}" type="parTrans" cxnId="{547CF03B-1A7A-461F-909E-7E1290A53C6F}">
      <dgm:prSet/>
      <dgm:spPr/>
      <dgm:t>
        <a:bodyPr/>
        <a:lstStyle/>
        <a:p>
          <a:endParaRPr lang="hr-HR" sz="1400"/>
        </a:p>
      </dgm:t>
    </dgm:pt>
    <dgm:pt modelId="{76192D5A-76E1-42F3-BC5F-D4AEAEA26623}">
      <dgm:prSet phldrT="[Text]" custT="1"/>
      <dgm:spPr/>
      <dgm:t>
        <a:bodyPr/>
        <a:lstStyle/>
        <a:p>
          <a:r>
            <a:rPr lang="sr-Cyrl-RS" sz="1400" b="1" dirty="0" smtClean="0"/>
            <a:t>Когнитивно </a:t>
          </a:r>
          <a:r>
            <a:rPr lang="sr-Cyrl-RS" sz="1400" b="1" dirty="0" err="1" smtClean="0"/>
            <a:t>бихевиорална</a:t>
          </a:r>
          <a:r>
            <a:rPr lang="sr-Cyrl-RS" sz="1400" b="1" dirty="0" smtClean="0"/>
            <a:t> терапија</a:t>
          </a:r>
          <a:endParaRPr lang="hr-HR" sz="1400" b="1" dirty="0"/>
        </a:p>
      </dgm:t>
    </dgm:pt>
    <dgm:pt modelId="{FA89B3EF-901A-414F-B4D9-4228573B7CB0}" type="sibTrans" cxnId="{2D9812F0-D990-4ED3-A442-093665B47D9E}">
      <dgm:prSet/>
      <dgm:spPr/>
      <dgm:t>
        <a:bodyPr/>
        <a:lstStyle/>
        <a:p>
          <a:endParaRPr lang="hr-HR"/>
        </a:p>
      </dgm:t>
    </dgm:pt>
    <dgm:pt modelId="{12B66FC7-7B81-4F7A-A25E-78A7E23A27C5}" type="parTrans" cxnId="{2D9812F0-D990-4ED3-A442-093665B47D9E}">
      <dgm:prSet/>
      <dgm:spPr/>
      <dgm:t>
        <a:bodyPr/>
        <a:lstStyle/>
        <a:p>
          <a:endParaRPr lang="hr-HR" sz="1400"/>
        </a:p>
      </dgm:t>
    </dgm:pt>
    <dgm:pt modelId="{31BF6279-7CC7-4D27-AAC0-508BE30C99D2}">
      <dgm:prSet phldrT="[Text]" custT="1"/>
      <dgm:spPr/>
      <dgm:t>
        <a:bodyPr/>
        <a:lstStyle/>
        <a:p>
          <a:r>
            <a:rPr lang="sr-Cyrl-RS" sz="1400" b="1" dirty="0" smtClean="0"/>
            <a:t>Уређаји са гласовним системима</a:t>
          </a:r>
          <a:endParaRPr lang="hr-HR" sz="1400" b="1" dirty="0"/>
        </a:p>
      </dgm:t>
    </dgm:pt>
    <dgm:pt modelId="{7546C0B0-E356-4084-BCF2-FF9D6084668C}" type="sibTrans" cxnId="{973CEDBD-8FEE-4596-91D8-9F79AA0D9965}">
      <dgm:prSet/>
      <dgm:spPr/>
      <dgm:t>
        <a:bodyPr/>
        <a:lstStyle/>
        <a:p>
          <a:endParaRPr lang="hr-HR"/>
        </a:p>
      </dgm:t>
    </dgm:pt>
    <dgm:pt modelId="{4FF4384A-F2C5-4DFB-8E74-0802C9AEA028}" type="parTrans" cxnId="{973CEDBD-8FEE-4596-91D8-9F79AA0D9965}">
      <dgm:prSet/>
      <dgm:spPr/>
      <dgm:t>
        <a:bodyPr/>
        <a:lstStyle/>
        <a:p>
          <a:endParaRPr lang="hr-HR" sz="1400"/>
        </a:p>
      </dgm:t>
    </dgm:pt>
    <dgm:pt modelId="{6F3C54D6-E44F-4DD0-AF21-030A86FA4A00}">
      <dgm:prSet phldrT="[Text]" custT="1"/>
      <dgm:spPr>
        <a:solidFill>
          <a:srgbClr val="7030A0"/>
        </a:solidFill>
      </dgm:spPr>
      <dgm:t>
        <a:bodyPr lIns="144000"/>
        <a:lstStyle/>
        <a:p>
          <a:r>
            <a:rPr lang="sr-Cyrl-R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Интервенције у продору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629978-C454-473C-AA95-BE1CB949ED54}" type="sibTrans" cxnId="{CA63877A-0A16-48F4-9E47-EDE61937D61F}">
      <dgm:prSet/>
      <dgm:spPr/>
      <dgm:t>
        <a:bodyPr/>
        <a:lstStyle/>
        <a:p>
          <a:endParaRPr lang="hr-HR"/>
        </a:p>
      </dgm:t>
    </dgm:pt>
    <dgm:pt modelId="{CD8ECBA0-BE36-4697-A8A3-FA3C13E5C9EA}" type="parTrans" cxnId="{CA63877A-0A16-48F4-9E47-EDE61937D61F}">
      <dgm:prSet/>
      <dgm:spPr/>
      <dgm:t>
        <a:bodyPr/>
        <a:lstStyle/>
        <a:p>
          <a:endParaRPr lang="hr-HR"/>
        </a:p>
      </dgm:t>
    </dgm:pt>
    <dgm:pt modelId="{B6A11829-8A39-47F4-8184-A012E409DB9A}">
      <dgm:prSet phldrT="[Text]" custT="1"/>
      <dgm:spPr/>
      <dgm:t>
        <a:bodyPr/>
        <a:lstStyle/>
        <a:p>
          <a:r>
            <a:rPr lang="sr-Cyrl-RS" sz="1400" b="1" dirty="0" smtClean="0"/>
            <a:t>Друштвене приче</a:t>
          </a:r>
          <a:endParaRPr lang="hr-HR" sz="1400" b="1" dirty="0" smtClean="0"/>
        </a:p>
      </dgm:t>
    </dgm:pt>
    <dgm:pt modelId="{03DB0F92-3927-4E5F-8113-6A3FDCEA314B}" type="sibTrans" cxnId="{71FD63AA-FC74-4B04-8A6D-EC50176D0E5F}">
      <dgm:prSet/>
      <dgm:spPr/>
      <dgm:t>
        <a:bodyPr/>
        <a:lstStyle/>
        <a:p>
          <a:endParaRPr lang="hr-HR"/>
        </a:p>
      </dgm:t>
    </dgm:pt>
    <dgm:pt modelId="{29C09B97-53AB-40BB-A938-3407647F0576}" type="parTrans" cxnId="{71FD63AA-FC74-4B04-8A6D-EC50176D0E5F}">
      <dgm:prSet/>
      <dgm:spPr/>
      <dgm:t>
        <a:bodyPr/>
        <a:lstStyle/>
        <a:p>
          <a:endParaRPr lang="hr-HR" sz="1400"/>
        </a:p>
      </dgm:t>
    </dgm:pt>
    <dgm:pt modelId="{9F6F8913-5E52-4179-BFFF-E34FC915FD44}" type="pres">
      <dgm:prSet presAssocID="{93A4ADBA-4FC3-4207-AF55-C6CEE964FB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61FF93A-31AE-4D88-8C06-9073F180DDF9}" type="pres">
      <dgm:prSet presAssocID="{80D879AF-5816-4E22-A0AA-D1C60684E37A}" presName="root" presStyleCnt="0"/>
      <dgm:spPr/>
      <dgm:t>
        <a:bodyPr/>
        <a:lstStyle/>
        <a:p>
          <a:endParaRPr lang="hr-HR"/>
        </a:p>
      </dgm:t>
    </dgm:pt>
    <dgm:pt modelId="{A1056FC5-8497-4481-9F79-496D323E044E}" type="pres">
      <dgm:prSet presAssocID="{80D879AF-5816-4E22-A0AA-D1C60684E37A}" presName="rootComposite" presStyleCnt="0"/>
      <dgm:spPr/>
      <dgm:t>
        <a:bodyPr/>
        <a:lstStyle/>
        <a:p>
          <a:endParaRPr lang="hr-HR"/>
        </a:p>
      </dgm:t>
    </dgm:pt>
    <dgm:pt modelId="{133C9AE0-A9DE-40CB-B13B-E826A92FC180}" type="pres">
      <dgm:prSet presAssocID="{80D879AF-5816-4E22-A0AA-D1C60684E37A}" presName="rootText" presStyleLbl="node1" presStyleIdx="0" presStyleCnt="3" custScaleX="399784" custScaleY="271094" custLinFactNeighborX="-1030" custLinFactNeighborY="53341"/>
      <dgm:spPr/>
      <dgm:t>
        <a:bodyPr/>
        <a:lstStyle/>
        <a:p>
          <a:endParaRPr lang="hr-HR"/>
        </a:p>
      </dgm:t>
    </dgm:pt>
    <dgm:pt modelId="{918D7A44-6136-4055-829F-D7880DB3B6DE}" type="pres">
      <dgm:prSet presAssocID="{80D879AF-5816-4E22-A0AA-D1C60684E37A}" presName="rootConnector" presStyleLbl="node1" presStyleIdx="0" presStyleCnt="3"/>
      <dgm:spPr/>
      <dgm:t>
        <a:bodyPr/>
        <a:lstStyle/>
        <a:p>
          <a:endParaRPr lang="hr-HR"/>
        </a:p>
      </dgm:t>
    </dgm:pt>
    <dgm:pt modelId="{43256D9E-D9DE-4ED0-AD9D-5959F83AEC49}" type="pres">
      <dgm:prSet presAssocID="{80D879AF-5816-4E22-A0AA-D1C60684E37A}" presName="childShape" presStyleCnt="0"/>
      <dgm:spPr/>
      <dgm:t>
        <a:bodyPr/>
        <a:lstStyle/>
        <a:p>
          <a:endParaRPr lang="hr-HR"/>
        </a:p>
      </dgm:t>
    </dgm:pt>
    <dgm:pt modelId="{934D98DF-E181-4D3D-8C4D-91E920C8E343}" type="pres">
      <dgm:prSet presAssocID="{4CB50DC0-8D21-4F0C-993C-DCC1B882B075}" presName="Name13" presStyleLbl="parChTrans1D2" presStyleIdx="0" presStyleCnt="29"/>
      <dgm:spPr/>
      <dgm:t>
        <a:bodyPr/>
        <a:lstStyle/>
        <a:p>
          <a:endParaRPr lang="hr-HR"/>
        </a:p>
      </dgm:t>
    </dgm:pt>
    <dgm:pt modelId="{ED1D4CA6-9802-4D5F-ADAA-9F10A566FAFB}" type="pres">
      <dgm:prSet presAssocID="{E089674B-2449-4D61-A6B9-384D7354F781}" presName="childText" presStyleLbl="bgAcc1" presStyleIdx="0" presStyleCnt="29" custScaleX="413015" custScaleY="92295" custLinFactY="41041" custLinFactNeighborX="2690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12B8AE-4276-4287-A6CB-4FD2A6D699B1}" type="pres">
      <dgm:prSet presAssocID="{C808E955-CFA2-4B5D-AE3A-99976BF079F8}" presName="Name13" presStyleLbl="parChTrans1D2" presStyleIdx="1" presStyleCnt="29"/>
      <dgm:spPr/>
      <dgm:t>
        <a:bodyPr/>
        <a:lstStyle/>
        <a:p>
          <a:endParaRPr lang="sr-Latn-RS"/>
        </a:p>
      </dgm:t>
    </dgm:pt>
    <dgm:pt modelId="{6E65109C-9685-4FD7-A11D-3BD6FFED4597}" type="pres">
      <dgm:prSet presAssocID="{E8082026-CECA-4600-B5D6-CA9B3BB91475}" presName="childText" presStyleLbl="bgAcc1" presStyleIdx="1" presStyleCnt="29" custScaleX="432575" custScaleY="279719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69271FF-2667-493B-89D6-F57CE61163E2}" type="pres">
      <dgm:prSet presAssocID="{F416A376-0C77-4702-B91A-07ADF9C1B213}" presName="Name13" presStyleLbl="parChTrans1D2" presStyleIdx="2" presStyleCnt="29"/>
      <dgm:spPr/>
      <dgm:t>
        <a:bodyPr/>
        <a:lstStyle/>
        <a:p>
          <a:endParaRPr lang="hr-HR"/>
        </a:p>
      </dgm:t>
    </dgm:pt>
    <dgm:pt modelId="{BC09F77A-4649-4F68-BEE6-F5EA4BCD7DE4}" type="pres">
      <dgm:prSet presAssocID="{32061346-A162-4528-90C8-F6EE7F85F302}" presName="childText" presStyleLbl="bgAcc1" presStyleIdx="2" presStyleCnt="29" custScaleX="450644" custScaleY="116940" custLinFactY="9256" custLinFactNeighborX="518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99040A-1FA0-4F6B-BDCE-DDD1E70CCB74}" type="pres">
      <dgm:prSet presAssocID="{B2076D9E-1CF2-47B1-BDBD-13D4C7E1C36A}" presName="Name13" presStyleLbl="parChTrans1D2" presStyleIdx="3" presStyleCnt="29"/>
      <dgm:spPr/>
      <dgm:t>
        <a:bodyPr/>
        <a:lstStyle/>
        <a:p>
          <a:endParaRPr lang="hr-HR"/>
        </a:p>
      </dgm:t>
    </dgm:pt>
    <dgm:pt modelId="{F47CB74D-607D-4199-B20F-A4FAB8CBFAA7}" type="pres">
      <dgm:prSet presAssocID="{FF74A11C-D1F5-4BF6-AFE4-B8A673251538}" presName="childText" presStyleLbl="bgAcc1" presStyleIdx="3" presStyleCnt="29" custScaleX="432970" custScaleY="120367" custLinFactY="45584" custLinFactNeighborX="518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9D1FB5-979B-4BE5-92B2-9CBF8AF5E493}" type="pres">
      <dgm:prSet presAssocID="{558D3348-4362-4152-B98F-1C0FBF1AC15A}" presName="Name13" presStyleLbl="parChTrans1D2" presStyleIdx="4" presStyleCnt="29"/>
      <dgm:spPr/>
      <dgm:t>
        <a:bodyPr/>
        <a:lstStyle/>
        <a:p>
          <a:endParaRPr lang="hr-HR"/>
        </a:p>
      </dgm:t>
    </dgm:pt>
    <dgm:pt modelId="{3D730CDF-E5B8-4CC0-AA50-E2D0846574A9}" type="pres">
      <dgm:prSet presAssocID="{4BF9AC43-D7C3-4FB2-99DA-EFD6EA12F1DC}" presName="childText" presStyleLbl="bgAcc1" presStyleIdx="4" presStyleCnt="29" custScaleX="415130" custScaleY="134392" custLinFactY="56203" custLinFactNeighborX="518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4AA725-9459-4AFB-8292-4FBA4A06421B}" type="pres">
      <dgm:prSet presAssocID="{F3F56378-37E6-4C67-BBE5-3308E5340D8C}" presName="Name13" presStyleLbl="parChTrans1D2" presStyleIdx="5" presStyleCnt="29"/>
      <dgm:spPr/>
      <dgm:t>
        <a:bodyPr/>
        <a:lstStyle/>
        <a:p>
          <a:endParaRPr lang="hr-HR"/>
        </a:p>
      </dgm:t>
    </dgm:pt>
    <dgm:pt modelId="{64A5284E-C71C-4F44-8B50-1B9F38F1F2B9}" type="pres">
      <dgm:prSet presAssocID="{A24A2EBA-6D9E-4829-AE37-E0835624204A}" presName="childText" presStyleLbl="bgAcc1" presStyleIdx="5" presStyleCnt="29" custScaleX="416658" custScaleY="139894" custLinFactY="75080" custLinFactNeighborX="518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7539A3-8CB2-4053-BA5F-FE271F3B75C5}" type="pres">
      <dgm:prSet presAssocID="{A72E3362-18CA-4EAE-877A-0B204EA99035}" presName="Name13" presStyleLbl="parChTrans1D2" presStyleIdx="6" presStyleCnt="29"/>
      <dgm:spPr/>
      <dgm:t>
        <a:bodyPr/>
        <a:lstStyle/>
        <a:p>
          <a:endParaRPr lang="hr-HR"/>
        </a:p>
      </dgm:t>
    </dgm:pt>
    <dgm:pt modelId="{75E97617-A762-4CDC-B525-9F7429FCA57A}" type="pres">
      <dgm:prSet presAssocID="{84C6FDB0-3F7F-49BD-A1FA-049E28C56863}" presName="childText" presStyleLbl="bgAcc1" presStyleIdx="6" presStyleCnt="29" custScaleX="453069" custScaleY="144611" custLinFactY="88455" custLinFactNeighborX="-8742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2AC299-BB94-410D-B529-136D3B3D2919}" type="pres">
      <dgm:prSet presAssocID="{3B3450C1-3DE0-4AF4-AF31-9EE6B1FE1221}" presName="Name13" presStyleLbl="parChTrans1D2" presStyleIdx="7" presStyleCnt="29"/>
      <dgm:spPr/>
      <dgm:t>
        <a:bodyPr/>
        <a:lstStyle/>
        <a:p>
          <a:endParaRPr lang="hr-HR"/>
        </a:p>
      </dgm:t>
    </dgm:pt>
    <dgm:pt modelId="{8BBCAB85-B97A-4C7E-844F-82FFCBD2FEC2}" type="pres">
      <dgm:prSet presAssocID="{3B310E3D-ABB7-4923-89FF-C4F8D4A5593F}" presName="childText" presStyleLbl="bgAcc1" presStyleIdx="7" presStyleCnt="29" custScaleX="434945" custScaleY="103546" custLinFactY="78781" custLinFactNeighborX="3888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FA01BC-DBEF-47D4-910A-3952DBEC7714}" type="pres">
      <dgm:prSet presAssocID="{839BCAAD-46B4-4A30-98C6-C20839485D05}" presName="Name13" presStyleLbl="parChTrans1D2" presStyleIdx="8" presStyleCnt="29"/>
      <dgm:spPr/>
      <dgm:t>
        <a:bodyPr/>
        <a:lstStyle/>
        <a:p>
          <a:endParaRPr lang="hr-HR"/>
        </a:p>
      </dgm:t>
    </dgm:pt>
    <dgm:pt modelId="{BCB31C06-CE79-47C2-9F65-BAD5373D2FAC}" type="pres">
      <dgm:prSet presAssocID="{6FC77CCA-8A23-44AD-BC7F-5A1DE357A941}" presName="childText" presStyleLbl="bgAcc1" presStyleIdx="8" presStyleCnt="29" custScaleX="444464" custScaleY="148241" custLinFactY="84867" custLinFactNeighborX="-24160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BCA44E-17C9-4B0B-AB91-C9ACC907B7D9}" type="pres">
      <dgm:prSet presAssocID="{29C09B97-53AB-40BB-A938-3407647F0576}" presName="Name13" presStyleLbl="parChTrans1D2" presStyleIdx="9" presStyleCnt="29"/>
      <dgm:spPr/>
      <dgm:t>
        <a:bodyPr/>
        <a:lstStyle/>
        <a:p>
          <a:endParaRPr lang="hr-HR"/>
        </a:p>
      </dgm:t>
    </dgm:pt>
    <dgm:pt modelId="{8259D61C-3401-43F0-B825-420AF57553EF}" type="pres">
      <dgm:prSet presAssocID="{B6A11829-8A39-47F4-8184-A012E409DB9A}" presName="childText" presStyleLbl="bgAcc1" presStyleIdx="9" presStyleCnt="29" custScaleX="424557" custScaleY="87771" custLinFactY="100000" custLinFactNeighborX="3888" custLinFactNeighborY="1171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02DA7D-EE2E-45F9-9DD5-3A0328664C59}" type="pres">
      <dgm:prSet presAssocID="{6F3C54D6-E44F-4DD0-AF21-030A86FA4A00}" presName="root" presStyleCnt="0"/>
      <dgm:spPr/>
      <dgm:t>
        <a:bodyPr/>
        <a:lstStyle/>
        <a:p>
          <a:endParaRPr lang="hr-HR"/>
        </a:p>
      </dgm:t>
    </dgm:pt>
    <dgm:pt modelId="{A2BFD1FF-47DF-49D2-A5C3-F6727502F23A}" type="pres">
      <dgm:prSet presAssocID="{6F3C54D6-E44F-4DD0-AF21-030A86FA4A00}" presName="rootComposite" presStyleCnt="0"/>
      <dgm:spPr/>
      <dgm:t>
        <a:bodyPr/>
        <a:lstStyle/>
        <a:p>
          <a:endParaRPr lang="hr-HR"/>
        </a:p>
      </dgm:t>
    </dgm:pt>
    <dgm:pt modelId="{0B7B5719-C37D-49D3-BE3D-A90863B32F48}" type="pres">
      <dgm:prSet presAssocID="{6F3C54D6-E44F-4DD0-AF21-030A86FA4A00}" presName="rootText" presStyleLbl="node1" presStyleIdx="1" presStyleCnt="3" custScaleX="542034" custScaleY="270614" custLinFactNeighborX="-5137" custLinFactNeighborY="40815"/>
      <dgm:spPr/>
      <dgm:t>
        <a:bodyPr/>
        <a:lstStyle/>
        <a:p>
          <a:endParaRPr lang="hr-HR"/>
        </a:p>
      </dgm:t>
    </dgm:pt>
    <dgm:pt modelId="{83811B99-9805-410A-8363-9AA4E0463456}" type="pres">
      <dgm:prSet presAssocID="{6F3C54D6-E44F-4DD0-AF21-030A86FA4A00}" presName="rootConnector" presStyleLbl="node1" presStyleIdx="1" presStyleCnt="3"/>
      <dgm:spPr/>
      <dgm:t>
        <a:bodyPr/>
        <a:lstStyle/>
        <a:p>
          <a:endParaRPr lang="hr-HR"/>
        </a:p>
      </dgm:t>
    </dgm:pt>
    <dgm:pt modelId="{BDDEDC85-CD72-4699-B18D-CAC1F554B342}" type="pres">
      <dgm:prSet presAssocID="{6F3C54D6-E44F-4DD0-AF21-030A86FA4A00}" presName="childShape" presStyleCnt="0"/>
      <dgm:spPr/>
      <dgm:t>
        <a:bodyPr/>
        <a:lstStyle/>
        <a:p>
          <a:endParaRPr lang="hr-HR"/>
        </a:p>
      </dgm:t>
    </dgm:pt>
    <dgm:pt modelId="{02981915-D566-4E49-BD4B-0D4F1E979B9F}" type="pres">
      <dgm:prSet presAssocID="{4FF4384A-F2C5-4DFB-8E74-0802C9AEA028}" presName="Name13" presStyleLbl="parChTrans1D2" presStyleIdx="10" presStyleCnt="29"/>
      <dgm:spPr/>
      <dgm:t>
        <a:bodyPr/>
        <a:lstStyle/>
        <a:p>
          <a:endParaRPr lang="hr-HR"/>
        </a:p>
      </dgm:t>
    </dgm:pt>
    <dgm:pt modelId="{8FB955D7-605B-4926-B0FD-7F160CD6026E}" type="pres">
      <dgm:prSet presAssocID="{31BF6279-7CC7-4D27-AAC0-508BE30C99D2}" presName="childText" presStyleLbl="bgAcc1" presStyleIdx="10" presStyleCnt="29" custScaleX="642366" custScaleY="108781" custLinFactNeighborX="-43761" custLinFactNeighborY="508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20E846-9C84-41C2-B21F-27362466CD58}" type="pres">
      <dgm:prSet presAssocID="{12B66FC7-7B81-4F7A-A25E-78A7E23A27C5}" presName="Name13" presStyleLbl="parChTrans1D2" presStyleIdx="11" presStyleCnt="29"/>
      <dgm:spPr/>
      <dgm:t>
        <a:bodyPr/>
        <a:lstStyle/>
        <a:p>
          <a:endParaRPr lang="hr-HR"/>
        </a:p>
      </dgm:t>
    </dgm:pt>
    <dgm:pt modelId="{7E647B6F-DACA-4D60-B12D-5205BDB550C5}" type="pres">
      <dgm:prSet presAssocID="{76192D5A-76E1-42F3-BC5F-D4AEAEA26623}" presName="childText" presStyleLbl="bgAcc1" presStyleIdx="11" presStyleCnt="29" custScaleX="641856" custScaleY="132055" custLinFactNeighborX="-43761" custLinFactNeighborY="516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ABF850-0F4B-485C-83E4-1D24E0FDDBD3}" type="pres">
      <dgm:prSet presAssocID="{448493A7-680C-42DA-A82C-3B1B1B19EAF9}" presName="Name13" presStyleLbl="parChTrans1D2" presStyleIdx="12" presStyleCnt="29"/>
      <dgm:spPr/>
      <dgm:t>
        <a:bodyPr/>
        <a:lstStyle/>
        <a:p>
          <a:endParaRPr lang="hr-HR"/>
        </a:p>
      </dgm:t>
    </dgm:pt>
    <dgm:pt modelId="{F58675B9-0649-4A24-83B9-1BDCB874968E}" type="pres">
      <dgm:prSet presAssocID="{2A41C260-870F-4FF9-9F75-587D9ADA0DD8}" presName="childText" presStyleLbl="bgAcc1" presStyleIdx="12" presStyleCnt="29" custScaleX="653255" custScaleY="159719" custLinFactNeighborX="-43761" custLinFactNeighborY="516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F571C9-7636-4C09-B931-8BE6AC3FC91A}" type="pres">
      <dgm:prSet presAssocID="{FEE1ABDC-38BE-4E80-8341-8CA4B7169F9E}" presName="Name13" presStyleLbl="parChTrans1D2" presStyleIdx="13" presStyleCnt="29"/>
      <dgm:spPr/>
      <dgm:t>
        <a:bodyPr/>
        <a:lstStyle/>
        <a:p>
          <a:endParaRPr lang="hr-HR"/>
        </a:p>
      </dgm:t>
    </dgm:pt>
    <dgm:pt modelId="{029CE905-D907-4F44-83B7-A41ABFD6A347}" type="pres">
      <dgm:prSet presAssocID="{5C5CCAF5-35DF-4FB7-8EA0-C808CA84EB73}" presName="childText" presStyleLbl="bgAcc1" presStyleIdx="13" presStyleCnt="29" custScaleX="657964" custScaleY="80866" custLinFactNeighborX="-43761" custLinFactNeighborY="464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1F2A6C-F979-4CCB-A1EB-5BCB74D203AD}" type="pres">
      <dgm:prSet presAssocID="{B08D9044-53CB-40B8-8B5E-6138F2056307}" presName="Name13" presStyleLbl="parChTrans1D2" presStyleIdx="14" presStyleCnt="29"/>
      <dgm:spPr/>
      <dgm:t>
        <a:bodyPr/>
        <a:lstStyle/>
        <a:p>
          <a:endParaRPr lang="hr-HR"/>
        </a:p>
      </dgm:t>
    </dgm:pt>
    <dgm:pt modelId="{A87C9619-0BEB-4BCD-B76A-D08F2BE04BD6}" type="pres">
      <dgm:prSet presAssocID="{E565407D-F850-4FEC-84A1-1C4BA176683E}" presName="childText" presStyleLbl="bgAcc1" presStyleIdx="14" presStyleCnt="29" custScaleX="647786" custScaleY="111202" custLinFactNeighborX="-43761" custLinFactNeighborY="527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646C74-7F9E-4761-AD1E-91B962DE69A7}" type="pres">
      <dgm:prSet presAssocID="{71EAD18B-B257-4285-8A87-F2FA41BB9562}" presName="Name13" presStyleLbl="parChTrans1D2" presStyleIdx="15" presStyleCnt="29"/>
      <dgm:spPr/>
      <dgm:t>
        <a:bodyPr/>
        <a:lstStyle/>
        <a:p>
          <a:endParaRPr lang="hr-HR"/>
        </a:p>
      </dgm:t>
    </dgm:pt>
    <dgm:pt modelId="{8D521B50-392C-4E5C-BA1D-196D924958EF}" type="pres">
      <dgm:prSet presAssocID="{AF4D6167-84F4-4A56-920A-CA31976DC8F3}" presName="childText" presStyleLbl="bgAcc1" presStyleIdx="15" presStyleCnt="29" custAng="10800000" custFlipVert="1" custScaleX="569371" custScaleY="74120" custLinFactNeighborX="-43761" custLinFactNeighborY="736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3EFEE6-DD17-4CED-9A7A-7D5674B41A26}" type="pres">
      <dgm:prSet presAssocID="{DB4AD081-2C46-484C-8A88-845A001DF295}" presName="Name13" presStyleLbl="parChTrans1D2" presStyleIdx="16" presStyleCnt="29"/>
      <dgm:spPr/>
      <dgm:t>
        <a:bodyPr/>
        <a:lstStyle/>
        <a:p>
          <a:endParaRPr lang="hr-HR"/>
        </a:p>
      </dgm:t>
    </dgm:pt>
    <dgm:pt modelId="{FC6D2F5E-FFEF-4774-95C1-65E1BA89AFC1}" type="pres">
      <dgm:prSet presAssocID="{8753E283-FC53-46BB-B4B4-0E7C5B30D6B8}" presName="childText" presStyleLbl="bgAcc1" presStyleIdx="16" presStyleCnt="29" custScaleX="506095" custScaleY="85644" custLinFactNeighborX="-43761" custLinFactNeighborY="867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167C41-2EA0-4FEE-8866-3FEB32F7EB6E}" type="pres">
      <dgm:prSet presAssocID="{B372C298-AFF9-4F76-B416-8C590CD093B8}" presName="Name13" presStyleLbl="parChTrans1D2" presStyleIdx="17" presStyleCnt="29"/>
      <dgm:spPr/>
      <dgm:t>
        <a:bodyPr/>
        <a:lstStyle/>
        <a:p>
          <a:endParaRPr lang="hr-HR"/>
        </a:p>
      </dgm:t>
    </dgm:pt>
    <dgm:pt modelId="{3A1727EE-2939-4811-A1DD-403815E792D2}" type="pres">
      <dgm:prSet presAssocID="{D8EBE96E-BF4A-4F09-BD32-53E86E4D231A}" presName="childText" presStyleLbl="bgAcc1" presStyleIdx="17" presStyleCnt="29" custScaleX="484647" custScaleY="72186" custLinFactY="10722" custLinFactNeighborX="-2973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462171-20EA-41A2-BFF3-340CEF3E710A}" type="pres">
      <dgm:prSet presAssocID="{C3FE66E6-B143-4242-AB22-DD4370F27415}" presName="Name13" presStyleLbl="parChTrans1D2" presStyleIdx="18" presStyleCnt="29"/>
      <dgm:spPr/>
      <dgm:t>
        <a:bodyPr/>
        <a:lstStyle/>
        <a:p>
          <a:endParaRPr lang="hr-HR"/>
        </a:p>
      </dgm:t>
    </dgm:pt>
    <dgm:pt modelId="{AB384E3B-7EC1-47EE-BE53-086E204655C1}" type="pres">
      <dgm:prSet presAssocID="{221F0D7E-5415-4164-A197-788318CA3966}" presName="childText" presStyleLbl="bgAcc1" presStyleIdx="18" presStyleCnt="29" custScaleX="602220" custScaleY="98237" custLinFactY="25729" custLinFactNeighborX="-43761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D8FE8A-20F1-4543-B001-8DFF74F039C4}" type="pres">
      <dgm:prSet presAssocID="{4F98CA53-0BD5-4433-86DF-142FA11506CE}" presName="Name13" presStyleLbl="parChTrans1D2" presStyleIdx="19" presStyleCnt="29"/>
      <dgm:spPr/>
      <dgm:t>
        <a:bodyPr/>
        <a:lstStyle/>
        <a:p>
          <a:endParaRPr lang="hr-HR"/>
        </a:p>
      </dgm:t>
    </dgm:pt>
    <dgm:pt modelId="{648D118B-6F97-4517-92C0-727B47FA0240}" type="pres">
      <dgm:prSet presAssocID="{CFB7D64B-CA8F-46CF-8636-0F56B14BABA1}" presName="childText" presStyleLbl="bgAcc1" presStyleIdx="19" presStyleCnt="29" custScaleX="530590" custScaleY="117552" custLinFactY="37124" custLinFactNeighborX="-2973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86CC46-A7CB-442C-A7C9-49E97BB88FC5}" type="pres">
      <dgm:prSet presAssocID="{CC48B754-3906-4251-8D13-B601C4E840C3}" presName="Name13" presStyleLbl="parChTrans1D2" presStyleIdx="20" presStyleCnt="29"/>
      <dgm:spPr/>
      <dgm:t>
        <a:bodyPr/>
        <a:lstStyle/>
        <a:p>
          <a:endParaRPr lang="hr-HR"/>
        </a:p>
      </dgm:t>
    </dgm:pt>
    <dgm:pt modelId="{5D7C918D-A451-44B9-AE30-ECC6A983C5C9}" type="pres">
      <dgm:prSet presAssocID="{8D5AACE4-9F2F-4173-9C15-D2192C5FF110}" presName="childText" presStyleLbl="bgAcc1" presStyleIdx="20" presStyleCnt="29" custScaleX="513654" custScaleY="113963" custLinFactY="29204" custLinFactNeighborX="-2973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5FE074-9F06-4B5F-AFB6-2366CFF24891}" type="pres">
      <dgm:prSet presAssocID="{86D74A3D-04D1-417D-B0B8-A95498628169}" presName="Name13" presStyleLbl="parChTrans1D2" presStyleIdx="21" presStyleCnt="29"/>
      <dgm:spPr/>
      <dgm:t>
        <a:bodyPr/>
        <a:lstStyle/>
        <a:p>
          <a:endParaRPr lang="hr-HR"/>
        </a:p>
      </dgm:t>
    </dgm:pt>
    <dgm:pt modelId="{174F044C-420A-4B06-A8C7-37EA105C37E9}" type="pres">
      <dgm:prSet presAssocID="{E0E58696-42B9-4A63-89E6-66C046ACEE18}" presName="childText" presStyleLbl="bgAcc1" presStyleIdx="21" presStyleCnt="29" custScaleX="495835" custScaleY="126779" custLinFactY="47311" custLinFactNeighborX="-2973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C04D89-CB67-49C4-A906-DABE6F5FC544}" type="pres">
      <dgm:prSet presAssocID="{13C45D3F-E113-41BB-AC4D-215486EE8D74}" presName="Name13" presStyleLbl="parChTrans1D2" presStyleIdx="22" presStyleCnt="29"/>
      <dgm:spPr/>
      <dgm:t>
        <a:bodyPr/>
        <a:lstStyle/>
        <a:p>
          <a:endParaRPr lang="hr-HR"/>
        </a:p>
      </dgm:t>
    </dgm:pt>
    <dgm:pt modelId="{06DA01F7-9983-4981-A380-13FA6958DF15}" type="pres">
      <dgm:prSet presAssocID="{25157426-411F-4584-885D-EC4D234D3BFD}" presName="childText" presStyleLbl="bgAcc1" presStyleIdx="22" presStyleCnt="29" custScaleX="425057" custScaleY="140007" custLinFactY="61133" custLinFactNeighborX="-29736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F34097-4D25-4694-8F9B-B20CC5AC9CB7}" type="pres">
      <dgm:prSet presAssocID="{3E535F2C-FF99-464F-BBF9-23020A2E1AB0}" presName="root" presStyleCnt="0"/>
      <dgm:spPr/>
      <dgm:t>
        <a:bodyPr/>
        <a:lstStyle/>
        <a:p>
          <a:endParaRPr lang="hr-HR"/>
        </a:p>
      </dgm:t>
    </dgm:pt>
    <dgm:pt modelId="{83159A7F-71C3-404D-8387-35473512F7EE}" type="pres">
      <dgm:prSet presAssocID="{3E535F2C-FF99-464F-BBF9-23020A2E1AB0}" presName="rootComposite" presStyleCnt="0"/>
      <dgm:spPr/>
      <dgm:t>
        <a:bodyPr/>
        <a:lstStyle/>
        <a:p>
          <a:endParaRPr lang="hr-HR"/>
        </a:p>
      </dgm:t>
    </dgm:pt>
    <dgm:pt modelId="{0ACC726A-5134-4C46-B512-B6C0EBE9CB44}" type="pres">
      <dgm:prSet presAssocID="{3E535F2C-FF99-464F-BBF9-23020A2E1AB0}" presName="rootText" presStyleLbl="node1" presStyleIdx="2" presStyleCnt="3" custScaleX="406109" custScaleY="283371" custLinFactNeighborX="44589" custLinFactNeighborY="40815"/>
      <dgm:spPr/>
      <dgm:t>
        <a:bodyPr/>
        <a:lstStyle/>
        <a:p>
          <a:endParaRPr lang="hr-HR"/>
        </a:p>
      </dgm:t>
    </dgm:pt>
    <dgm:pt modelId="{6E61766B-9E21-4265-87B0-E0EEA3A9C615}" type="pres">
      <dgm:prSet presAssocID="{3E535F2C-FF99-464F-BBF9-23020A2E1AB0}" presName="rootConnector" presStyleLbl="node1" presStyleIdx="2" presStyleCnt="3"/>
      <dgm:spPr/>
      <dgm:t>
        <a:bodyPr/>
        <a:lstStyle/>
        <a:p>
          <a:endParaRPr lang="hr-HR"/>
        </a:p>
      </dgm:t>
    </dgm:pt>
    <dgm:pt modelId="{7EF1D6D3-9645-4E05-A213-A88A90641269}" type="pres">
      <dgm:prSet presAssocID="{3E535F2C-FF99-464F-BBF9-23020A2E1AB0}" presName="childShape" presStyleCnt="0"/>
      <dgm:spPr/>
      <dgm:t>
        <a:bodyPr/>
        <a:lstStyle/>
        <a:p>
          <a:endParaRPr lang="hr-HR"/>
        </a:p>
      </dgm:t>
    </dgm:pt>
    <dgm:pt modelId="{E6C3AFD1-8729-4D80-942A-1E4CEFB33E4B}" type="pres">
      <dgm:prSet presAssocID="{EE0D0829-B43B-4A83-8375-8CD350EAAA86}" presName="Name13" presStyleLbl="parChTrans1D2" presStyleIdx="23" presStyleCnt="29"/>
      <dgm:spPr/>
      <dgm:t>
        <a:bodyPr/>
        <a:lstStyle/>
        <a:p>
          <a:endParaRPr lang="hr-HR"/>
        </a:p>
      </dgm:t>
    </dgm:pt>
    <dgm:pt modelId="{CB91CE5C-E8EA-4C6E-83CC-C2FF6683B010}" type="pres">
      <dgm:prSet presAssocID="{CC56A742-406D-413E-B547-360311742FEF}" presName="childText" presStyleLbl="bgAcc1" presStyleIdx="23" presStyleCnt="29" custScaleX="422671" custScaleY="205981" custLinFactNeighborX="1248" custLinFactNeighborY="604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4DD876-843A-4115-A8EF-8A94494BAD06}" type="pres">
      <dgm:prSet presAssocID="{5763ED23-63DD-4D5F-A49B-6B2196649FCF}" presName="Name13" presStyleLbl="parChTrans1D2" presStyleIdx="24" presStyleCnt="29"/>
      <dgm:spPr/>
      <dgm:t>
        <a:bodyPr/>
        <a:lstStyle/>
        <a:p>
          <a:endParaRPr lang="hr-HR"/>
        </a:p>
      </dgm:t>
    </dgm:pt>
    <dgm:pt modelId="{CEECC134-CB66-4EBB-AD41-F9E8CD3DC4ED}" type="pres">
      <dgm:prSet presAssocID="{D548F6F4-BADB-4D7D-BFF8-329FBBC67533}" presName="childText" presStyleLbl="bgAcc1" presStyleIdx="24" presStyleCnt="29" custScaleX="395681" custScaleY="205393" custLinFactNeighborX="-3719" custLinFactNeighborY="9877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0F7E16-F3D0-4CA6-8AD2-E435830B4893}" type="pres">
      <dgm:prSet presAssocID="{EB400382-E348-4C76-AE11-BB819A352FA9}" presName="Name13" presStyleLbl="parChTrans1D2" presStyleIdx="25" presStyleCnt="29"/>
      <dgm:spPr/>
      <dgm:t>
        <a:bodyPr/>
        <a:lstStyle/>
        <a:p>
          <a:endParaRPr lang="hr-HR"/>
        </a:p>
      </dgm:t>
    </dgm:pt>
    <dgm:pt modelId="{06345EC6-51E8-4D00-9459-B8A77235FE41}" type="pres">
      <dgm:prSet presAssocID="{4E74DE65-1206-4591-B80B-A7D3B2950725}" presName="childText" presStyleLbl="bgAcc1" presStyleIdx="25" presStyleCnt="29" custScaleX="393394" custScaleY="198677" custLinFactY="60082" custLinFactNeighborX="-3719" custLinFactNeighborY="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86C49A-8820-4286-B783-5F45F453B391}" type="pres">
      <dgm:prSet presAssocID="{1DC3733A-D74A-4DFD-9E23-97F9BD4B07ED}" presName="Name13" presStyleLbl="parChTrans1D2" presStyleIdx="26" presStyleCnt="29"/>
      <dgm:spPr/>
      <dgm:t>
        <a:bodyPr/>
        <a:lstStyle/>
        <a:p>
          <a:endParaRPr lang="hr-HR"/>
        </a:p>
      </dgm:t>
    </dgm:pt>
    <dgm:pt modelId="{4F42E7C1-A7B9-4FC2-812F-FBFB32AED9DF}" type="pres">
      <dgm:prSet presAssocID="{27668250-DBE3-4B52-B033-11723AC44801}" presName="childText" presStyleLbl="bgAcc1" presStyleIdx="26" presStyleCnt="29" custScaleX="371106" custScaleY="204075" custLinFactY="100000" custLinFactNeighborX="10306" custLinFactNeighborY="12810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73B61F-283E-4926-B6B9-C3BA9D5F3806}" type="pres">
      <dgm:prSet presAssocID="{E70B030E-F36B-466D-BCF3-7FF1D4736815}" presName="Name13" presStyleLbl="parChTrans1D2" presStyleIdx="27" presStyleCnt="29"/>
      <dgm:spPr/>
      <dgm:t>
        <a:bodyPr/>
        <a:lstStyle/>
        <a:p>
          <a:endParaRPr lang="hr-HR"/>
        </a:p>
      </dgm:t>
    </dgm:pt>
    <dgm:pt modelId="{BF3B605D-6F21-48D1-B93B-F2EFDE9FF9DC}" type="pres">
      <dgm:prSet presAssocID="{8AB78FD1-8FDA-47C5-8EFE-EBD7F10C6A6C}" presName="childText" presStyleLbl="bgAcc1" presStyleIdx="27" presStyleCnt="29" custScaleX="371106" custScaleY="240641" custLinFactY="100000" custLinFactNeighborX="10306" custLinFactNeighborY="1907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33719D-8A65-4B4D-AB52-A9F352791560}" type="pres">
      <dgm:prSet presAssocID="{9DE60098-4D53-48E5-B26E-2BE111317290}" presName="Name13" presStyleLbl="parChTrans1D2" presStyleIdx="28" presStyleCnt="29"/>
      <dgm:spPr/>
      <dgm:t>
        <a:bodyPr/>
        <a:lstStyle/>
        <a:p>
          <a:endParaRPr lang="hr-HR"/>
        </a:p>
      </dgm:t>
    </dgm:pt>
    <dgm:pt modelId="{4CBED065-9732-46C0-8A0C-FA443979EE5F}" type="pres">
      <dgm:prSet presAssocID="{69284A0B-44A7-4ADE-ACD4-D17D2F58D927}" presName="childText" presStyleLbl="bgAcc1" presStyleIdx="28" presStyleCnt="29" custScaleX="368984" custScaleY="194605" custLinFactY="139235" custLinFactNeighborX="10306" custLinFactNeighborY="2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CBA0AA-0E95-4CD8-BA81-16B9213782EE}" srcId="{80D879AF-5816-4E22-A0AA-D1C60684E37A}" destId="{A24A2EBA-6D9E-4829-AE37-E0835624204A}" srcOrd="5" destOrd="0" parTransId="{F3F56378-37E6-4C67-BBE5-3308E5340D8C}" sibTransId="{1B955AAD-741C-431A-8E1E-7AFD0202A695}"/>
    <dgm:cxn modelId="{984EC073-A594-47CA-928D-2577DEF28D27}" srcId="{80D879AF-5816-4E22-A0AA-D1C60684E37A}" destId="{32061346-A162-4528-90C8-F6EE7F85F302}" srcOrd="2" destOrd="0" parTransId="{F416A376-0C77-4702-B91A-07ADF9C1B213}" sibTransId="{B59C5293-3272-4671-ACD6-BAD258182583}"/>
    <dgm:cxn modelId="{52876547-A282-4E1F-BD14-F88E47298259}" type="presOf" srcId="{5763ED23-63DD-4D5F-A49B-6B2196649FCF}" destId="{FC4DD876-843A-4115-A8EF-8A94494BAD06}" srcOrd="0" destOrd="0" presId="urn:microsoft.com/office/officeart/2005/8/layout/hierarchy3"/>
    <dgm:cxn modelId="{1BD11A61-EE05-4B90-9B9F-AC54B8497289}" type="presOf" srcId="{80D879AF-5816-4E22-A0AA-D1C60684E37A}" destId="{918D7A44-6136-4055-829F-D7880DB3B6DE}" srcOrd="1" destOrd="0" presId="urn:microsoft.com/office/officeart/2005/8/layout/hierarchy3"/>
    <dgm:cxn modelId="{05E2E3E6-55B0-45B4-A012-6B3A4DD33E45}" type="presOf" srcId="{32061346-A162-4528-90C8-F6EE7F85F302}" destId="{BC09F77A-4649-4F68-BEE6-F5EA4BCD7DE4}" srcOrd="0" destOrd="0" presId="urn:microsoft.com/office/officeart/2005/8/layout/hierarchy3"/>
    <dgm:cxn modelId="{471C17F4-0818-4F97-9ACE-82ABBCFC9D99}" type="presOf" srcId="{4FF4384A-F2C5-4DFB-8E74-0802C9AEA028}" destId="{02981915-D566-4E49-BD4B-0D4F1E979B9F}" srcOrd="0" destOrd="0" presId="urn:microsoft.com/office/officeart/2005/8/layout/hierarchy3"/>
    <dgm:cxn modelId="{944254AA-D793-41A7-8C60-7B71368BACED}" type="presOf" srcId="{4BF9AC43-D7C3-4FB2-99DA-EFD6EA12F1DC}" destId="{3D730CDF-E5B8-4CC0-AA50-E2D0846574A9}" srcOrd="0" destOrd="0" presId="urn:microsoft.com/office/officeart/2005/8/layout/hierarchy3"/>
    <dgm:cxn modelId="{6688F19D-E530-493E-8507-8AFC9B6850AE}" type="presOf" srcId="{B2076D9E-1CF2-47B1-BDBD-13D4C7E1C36A}" destId="{DD99040A-1FA0-4F6B-BDCE-DDD1E70CCB74}" srcOrd="0" destOrd="0" presId="urn:microsoft.com/office/officeart/2005/8/layout/hierarchy3"/>
    <dgm:cxn modelId="{8191065E-C03F-4811-8AFA-6485FAE04881}" type="presOf" srcId="{E0E58696-42B9-4A63-89E6-66C046ACEE18}" destId="{174F044C-420A-4B06-A8C7-37EA105C37E9}" srcOrd="0" destOrd="0" presId="urn:microsoft.com/office/officeart/2005/8/layout/hierarchy3"/>
    <dgm:cxn modelId="{40A52433-E484-4F39-8A01-6FD0C85785D7}" type="presOf" srcId="{F416A376-0C77-4702-B91A-07ADF9C1B213}" destId="{269271FF-2667-493B-89D6-F57CE61163E2}" srcOrd="0" destOrd="0" presId="urn:microsoft.com/office/officeart/2005/8/layout/hierarchy3"/>
    <dgm:cxn modelId="{E342FDA2-F2C6-4299-92CF-38AC4262E4DA}" type="presOf" srcId="{EB400382-E348-4C76-AE11-BB819A352FA9}" destId="{490F7E16-F3D0-4CA6-8AD2-E435830B4893}" srcOrd="0" destOrd="0" presId="urn:microsoft.com/office/officeart/2005/8/layout/hierarchy3"/>
    <dgm:cxn modelId="{BB93AFB7-8B8B-4D58-8586-444AFB00E274}" srcId="{6F3C54D6-E44F-4DD0-AF21-030A86FA4A00}" destId="{AF4D6167-84F4-4A56-920A-CA31976DC8F3}" srcOrd="5" destOrd="0" parTransId="{71EAD18B-B257-4285-8A87-F2FA41BB9562}" sibTransId="{AAB3D958-65C6-4157-AB03-81E46EBB0EDD}"/>
    <dgm:cxn modelId="{63C111DC-8F6E-4049-AAC1-031CC014B4FE}" type="presOf" srcId="{3B3450C1-3DE0-4AF4-AF31-9EE6B1FE1221}" destId="{612AC299-BB94-410D-B529-136D3B3D2919}" srcOrd="0" destOrd="0" presId="urn:microsoft.com/office/officeart/2005/8/layout/hierarchy3"/>
    <dgm:cxn modelId="{42139A67-0D79-4F94-B8C7-B42A4B9260FF}" type="presOf" srcId="{D548F6F4-BADB-4D7D-BFF8-329FBBC67533}" destId="{CEECC134-CB66-4EBB-AD41-F9E8CD3DC4ED}" srcOrd="0" destOrd="0" presId="urn:microsoft.com/office/officeart/2005/8/layout/hierarchy3"/>
    <dgm:cxn modelId="{C4BE31FA-CD30-4E86-8660-CCB3CCE92E6B}" type="presOf" srcId="{DB4AD081-2C46-484C-8A88-845A001DF295}" destId="{EA3EFEE6-DD17-4CED-9A7A-7D5674B41A26}" srcOrd="0" destOrd="0" presId="urn:microsoft.com/office/officeart/2005/8/layout/hierarchy3"/>
    <dgm:cxn modelId="{841D311B-D94B-4C8A-88AF-21508CD3EA6C}" srcId="{6F3C54D6-E44F-4DD0-AF21-030A86FA4A00}" destId="{E0E58696-42B9-4A63-89E6-66C046ACEE18}" srcOrd="11" destOrd="0" parTransId="{86D74A3D-04D1-417D-B0B8-A95498628169}" sibTransId="{B9E299B9-E5D4-498E-9816-01AFA1F10EA0}"/>
    <dgm:cxn modelId="{FBAFEB6C-DBFA-422F-8C0B-E14D7E0BBD84}" type="presOf" srcId="{4E74DE65-1206-4591-B80B-A7D3B2950725}" destId="{06345EC6-51E8-4D00-9459-B8A77235FE41}" srcOrd="0" destOrd="0" presId="urn:microsoft.com/office/officeart/2005/8/layout/hierarchy3"/>
    <dgm:cxn modelId="{547CF03B-1A7A-461F-909E-7E1290A53C6F}" srcId="{6F3C54D6-E44F-4DD0-AF21-030A86FA4A00}" destId="{2A41C260-870F-4FF9-9F75-587D9ADA0DD8}" srcOrd="2" destOrd="0" parTransId="{448493A7-680C-42DA-A82C-3B1B1B19EAF9}" sibTransId="{FE71531D-7AEB-497C-986D-E45EA1ADE1DA}"/>
    <dgm:cxn modelId="{273E2CCC-9D9E-455C-A31B-8F699CCC9433}" srcId="{3E535F2C-FF99-464F-BBF9-23020A2E1AB0}" destId="{69284A0B-44A7-4ADE-ACD4-D17D2F58D927}" srcOrd="5" destOrd="0" parTransId="{9DE60098-4D53-48E5-B26E-2BE111317290}" sibTransId="{22433C3F-9941-47BD-8B03-C85F98B3D7A2}"/>
    <dgm:cxn modelId="{71FD63AA-FC74-4B04-8A6D-EC50176D0E5F}" srcId="{80D879AF-5816-4E22-A0AA-D1C60684E37A}" destId="{B6A11829-8A39-47F4-8184-A012E409DB9A}" srcOrd="9" destOrd="0" parTransId="{29C09B97-53AB-40BB-A938-3407647F0576}" sibTransId="{03DB0F92-3927-4E5F-8113-6A3FDCEA314B}"/>
    <dgm:cxn modelId="{B552D128-06FB-4F4D-AEC3-1089934E500D}" srcId="{6F3C54D6-E44F-4DD0-AF21-030A86FA4A00}" destId="{CFB7D64B-CA8F-46CF-8636-0F56B14BABA1}" srcOrd="9" destOrd="0" parTransId="{4F98CA53-0BD5-4433-86DF-142FA11506CE}" sibTransId="{709A7C3E-146B-42BF-B508-F6ABD0515FAD}"/>
    <dgm:cxn modelId="{41ADC1BD-283B-4522-A838-E10F86F78288}" type="presOf" srcId="{86D74A3D-04D1-417D-B0B8-A95498628169}" destId="{075FE074-9F06-4B5F-AFB6-2366CFF24891}" srcOrd="0" destOrd="0" presId="urn:microsoft.com/office/officeart/2005/8/layout/hierarchy3"/>
    <dgm:cxn modelId="{08EBF6D4-36C8-4337-BA7E-71928028A4F5}" type="presOf" srcId="{448493A7-680C-42DA-A82C-3B1B1B19EAF9}" destId="{82ABF850-0F4B-485C-83E4-1D24E0FDDBD3}" srcOrd="0" destOrd="0" presId="urn:microsoft.com/office/officeart/2005/8/layout/hierarchy3"/>
    <dgm:cxn modelId="{B9E5E074-6E78-4187-B06F-1745A3F04517}" type="presOf" srcId="{FF74A11C-D1F5-4BF6-AFE4-B8A673251538}" destId="{F47CB74D-607D-4199-B20F-A4FAB8CBFAA7}" srcOrd="0" destOrd="0" presId="urn:microsoft.com/office/officeart/2005/8/layout/hierarchy3"/>
    <dgm:cxn modelId="{711AAE39-E766-4963-BA7C-109F684E5750}" type="presOf" srcId="{AF4D6167-84F4-4A56-920A-CA31976DC8F3}" destId="{8D521B50-392C-4E5C-BA1D-196D924958EF}" srcOrd="0" destOrd="0" presId="urn:microsoft.com/office/officeart/2005/8/layout/hierarchy3"/>
    <dgm:cxn modelId="{196653E2-AFAA-48BB-B321-C8DC2627FCC1}" type="presOf" srcId="{C808E955-CFA2-4B5D-AE3A-99976BF079F8}" destId="{6C12B8AE-4276-4287-A6CB-4FD2A6D699B1}" srcOrd="0" destOrd="0" presId="urn:microsoft.com/office/officeart/2005/8/layout/hierarchy3"/>
    <dgm:cxn modelId="{BD9594C2-2CCE-4371-B129-F5DAF2A23FF6}" type="presOf" srcId="{8AB78FD1-8FDA-47C5-8EFE-EBD7F10C6A6C}" destId="{BF3B605D-6F21-48D1-B93B-F2EFDE9FF9DC}" srcOrd="0" destOrd="0" presId="urn:microsoft.com/office/officeart/2005/8/layout/hierarchy3"/>
    <dgm:cxn modelId="{29B970D6-D9C2-46E7-82A0-056A74B760A8}" srcId="{80D879AF-5816-4E22-A0AA-D1C60684E37A}" destId="{E089674B-2449-4D61-A6B9-384D7354F781}" srcOrd="0" destOrd="0" parTransId="{4CB50DC0-8D21-4F0C-993C-DCC1B882B075}" sibTransId="{EE8E2FBA-CFDE-477E-B829-514292BF7EE8}"/>
    <dgm:cxn modelId="{A1BF4764-06ED-4D36-ABED-D0FDD467B82B}" type="presOf" srcId="{8D5AACE4-9F2F-4173-9C15-D2192C5FF110}" destId="{5D7C918D-A451-44B9-AE30-ECC6A983C5C9}" srcOrd="0" destOrd="0" presId="urn:microsoft.com/office/officeart/2005/8/layout/hierarchy3"/>
    <dgm:cxn modelId="{2E5DAACA-D467-4A46-9292-645437A39C8E}" type="presOf" srcId="{12B66FC7-7B81-4F7A-A25E-78A7E23A27C5}" destId="{6920E846-9C84-41C2-B21F-27362466CD58}" srcOrd="0" destOrd="0" presId="urn:microsoft.com/office/officeart/2005/8/layout/hierarchy3"/>
    <dgm:cxn modelId="{27A483E5-070E-4A42-BA4E-7C6176D913D0}" srcId="{80D879AF-5816-4E22-A0AA-D1C60684E37A}" destId="{6FC77CCA-8A23-44AD-BC7F-5A1DE357A941}" srcOrd="8" destOrd="0" parTransId="{839BCAAD-46B4-4A30-98C6-C20839485D05}" sibTransId="{A0937F6F-0847-4682-A2C4-9E5A8AFD8FC6}"/>
    <dgm:cxn modelId="{AA582C12-F306-4765-87FC-AC3B767315D1}" srcId="{80D879AF-5816-4E22-A0AA-D1C60684E37A}" destId="{84C6FDB0-3F7F-49BD-A1FA-049E28C56863}" srcOrd="6" destOrd="0" parTransId="{A72E3362-18CA-4EAE-877A-0B204EA99035}" sibTransId="{DB2C51ED-FBFF-49FD-8F96-32E790BA4D64}"/>
    <dgm:cxn modelId="{6C8F3668-F9F8-4112-ABC1-01A39D1A277C}" type="presOf" srcId="{13C45D3F-E113-41BB-AC4D-215486EE8D74}" destId="{63C04D89-CB67-49C4-A906-DABE6F5FC544}" srcOrd="0" destOrd="0" presId="urn:microsoft.com/office/officeart/2005/8/layout/hierarchy3"/>
    <dgm:cxn modelId="{68371C96-47C4-459E-B4BB-008D5D2C58BA}" srcId="{6F3C54D6-E44F-4DD0-AF21-030A86FA4A00}" destId="{5C5CCAF5-35DF-4FB7-8EA0-C808CA84EB73}" srcOrd="3" destOrd="0" parTransId="{FEE1ABDC-38BE-4E80-8341-8CA4B7169F9E}" sibTransId="{C148C57B-77FD-45CC-824B-17B07503EC04}"/>
    <dgm:cxn modelId="{9B3A7274-0B5B-4DF2-AECA-CDD49C40F8DC}" srcId="{6F3C54D6-E44F-4DD0-AF21-030A86FA4A00}" destId="{25157426-411F-4584-885D-EC4D234D3BFD}" srcOrd="12" destOrd="0" parTransId="{13C45D3F-E113-41BB-AC4D-215486EE8D74}" sibTransId="{CA9D1EAC-2EE1-49F9-AA06-8430EE9571A6}"/>
    <dgm:cxn modelId="{9D78DF47-3719-4807-90DF-B3031F5C2C9A}" srcId="{3E535F2C-FF99-464F-BBF9-23020A2E1AB0}" destId="{CC56A742-406D-413E-B547-360311742FEF}" srcOrd="0" destOrd="0" parTransId="{EE0D0829-B43B-4A83-8375-8CD350EAAA86}" sibTransId="{AD2D5FE2-892E-4A51-8FF9-2F6FE4FD1D85}"/>
    <dgm:cxn modelId="{87A68C4D-14D5-457E-885F-5E9A14FDA822}" type="presOf" srcId="{6FC77CCA-8A23-44AD-BC7F-5A1DE357A941}" destId="{BCB31C06-CE79-47C2-9F65-BAD5373D2FAC}" srcOrd="0" destOrd="0" presId="urn:microsoft.com/office/officeart/2005/8/layout/hierarchy3"/>
    <dgm:cxn modelId="{27CF0765-1B1A-4000-A28F-B2014267A55E}" type="presOf" srcId="{2A41C260-870F-4FF9-9F75-587D9ADA0DD8}" destId="{F58675B9-0649-4A24-83B9-1BDCB874968E}" srcOrd="0" destOrd="0" presId="urn:microsoft.com/office/officeart/2005/8/layout/hierarchy3"/>
    <dgm:cxn modelId="{0C60DCF7-C09E-4C44-B7D8-DFEF178E7A30}" type="presOf" srcId="{27668250-DBE3-4B52-B033-11723AC44801}" destId="{4F42E7C1-A7B9-4FC2-812F-FBFB32AED9DF}" srcOrd="0" destOrd="0" presId="urn:microsoft.com/office/officeart/2005/8/layout/hierarchy3"/>
    <dgm:cxn modelId="{FFBDA352-09BB-4A4B-85A0-1F4CD4522FA3}" srcId="{6F3C54D6-E44F-4DD0-AF21-030A86FA4A00}" destId="{221F0D7E-5415-4164-A197-788318CA3966}" srcOrd="8" destOrd="0" parTransId="{C3FE66E6-B143-4242-AB22-DD4370F27415}" sibTransId="{37F27F9B-9B66-4531-B501-72D001ADC9D5}"/>
    <dgm:cxn modelId="{85C18862-1E5F-4CF0-BD1E-6D21DC2C6A51}" type="presOf" srcId="{221F0D7E-5415-4164-A197-788318CA3966}" destId="{AB384E3B-7EC1-47EE-BE53-086E204655C1}" srcOrd="0" destOrd="0" presId="urn:microsoft.com/office/officeart/2005/8/layout/hierarchy3"/>
    <dgm:cxn modelId="{6BEA55A6-5388-46C7-AE31-A4342407F7D9}" type="presOf" srcId="{31BF6279-7CC7-4D27-AAC0-508BE30C99D2}" destId="{8FB955D7-605B-4926-B0FD-7F160CD6026E}" srcOrd="0" destOrd="0" presId="urn:microsoft.com/office/officeart/2005/8/layout/hierarchy3"/>
    <dgm:cxn modelId="{A4199295-C1C1-4983-84B2-154B9DB50141}" type="presOf" srcId="{EE0D0829-B43B-4A83-8375-8CD350EAAA86}" destId="{E6C3AFD1-8729-4D80-942A-1E4CEFB33E4B}" srcOrd="0" destOrd="0" presId="urn:microsoft.com/office/officeart/2005/8/layout/hierarchy3"/>
    <dgm:cxn modelId="{BA9D3728-9387-43B2-8F1F-B197CC0D970E}" type="presOf" srcId="{B08D9044-53CB-40B8-8B5E-6138F2056307}" destId="{611F2A6C-F979-4CCB-A1EB-5BCB74D203AD}" srcOrd="0" destOrd="0" presId="urn:microsoft.com/office/officeart/2005/8/layout/hierarchy3"/>
    <dgm:cxn modelId="{0F29773F-14D3-4D65-9DE0-2A4C28306CB9}" srcId="{3E535F2C-FF99-464F-BBF9-23020A2E1AB0}" destId="{D548F6F4-BADB-4D7D-BFF8-329FBBC67533}" srcOrd="1" destOrd="0" parTransId="{5763ED23-63DD-4D5F-A49B-6B2196649FCF}" sibTransId="{E224310A-52B9-4A93-AC83-7196FF882CAF}"/>
    <dgm:cxn modelId="{69A61BAB-4C33-43C8-8391-57563113199A}" type="presOf" srcId="{76192D5A-76E1-42F3-BC5F-D4AEAEA26623}" destId="{7E647B6F-DACA-4D60-B12D-5205BDB550C5}" srcOrd="0" destOrd="0" presId="urn:microsoft.com/office/officeart/2005/8/layout/hierarchy3"/>
    <dgm:cxn modelId="{116E2C23-6119-40EC-8407-BD7075996360}" type="presOf" srcId="{A72E3362-18CA-4EAE-877A-0B204EA99035}" destId="{357539A3-8CB2-4053-BA5F-FE271F3B75C5}" srcOrd="0" destOrd="0" presId="urn:microsoft.com/office/officeart/2005/8/layout/hierarchy3"/>
    <dgm:cxn modelId="{682551CC-6678-44D7-8B99-FF2E39FB5D6A}" type="presOf" srcId="{80D879AF-5816-4E22-A0AA-D1C60684E37A}" destId="{133C9AE0-A9DE-40CB-B13B-E826A92FC180}" srcOrd="0" destOrd="0" presId="urn:microsoft.com/office/officeart/2005/8/layout/hierarchy3"/>
    <dgm:cxn modelId="{44196F83-1C67-4159-9512-929C1285C25A}" type="presOf" srcId="{C3FE66E6-B143-4242-AB22-DD4370F27415}" destId="{E3462171-20EA-41A2-BFF3-340CEF3E710A}" srcOrd="0" destOrd="0" presId="urn:microsoft.com/office/officeart/2005/8/layout/hierarchy3"/>
    <dgm:cxn modelId="{27AE914F-D422-4EF7-8B29-BA0C79756267}" type="presOf" srcId="{D8EBE96E-BF4A-4F09-BD32-53E86E4D231A}" destId="{3A1727EE-2939-4811-A1DD-403815E792D2}" srcOrd="0" destOrd="0" presId="urn:microsoft.com/office/officeart/2005/8/layout/hierarchy3"/>
    <dgm:cxn modelId="{DE0B4D73-5391-45A1-92A8-76DD9E5EA2CD}" srcId="{6F3C54D6-E44F-4DD0-AF21-030A86FA4A00}" destId="{E565407D-F850-4FEC-84A1-1C4BA176683E}" srcOrd="4" destOrd="0" parTransId="{B08D9044-53CB-40B8-8B5E-6138F2056307}" sibTransId="{A692A900-442D-4BE1-AC4F-CFDF8D5BFF03}"/>
    <dgm:cxn modelId="{80CB024B-A8FE-41C7-A2C3-F44817403D41}" type="presOf" srcId="{A24A2EBA-6D9E-4829-AE37-E0835624204A}" destId="{64A5284E-C71C-4F44-8B50-1B9F38F1F2B9}" srcOrd="0" destOrd="0" presId="urn:microsoft.com/office/officeart/2005/8/layout/hierarchy3"/>
    <dgm:cxn modelId="{4587324F-566F-47BB-A7E3-EA24DCCFF0B5}" type="presOf" srcId="{E565407D-F850-4FEC-84A1-1C4BA176683E}" destId="{A87C9619-0BEB-4BCD-B76A-D08F2BE04BD6}" srcOrd="0" destOrd="0" presId="urn:microsoft.com/office/officeart/2005/8/layout/hierarchy3"/>
    <dgm:cxn modelId="{A4FD4CAF-BFF7-46AF-8A3C-3A6A1EDFDB2C}" srcId="{3E535F2C-FF99-464F-BBF9-23020A2E1AB0}" destId="{27668250-DBE3-4B52-B033-11723AC44801}" srcOrd="3" destOrd="0" parTransId="{1DC3733A-D74A-4DFD-9E23-97F9BD4B07ED}" sibTransId="{A22A040B-F9A5-47CA-8E7D-19EB5A2D4422}"/>
    <dgm:cxn modelId="{37ACB7FB-0BDD-4969-93C3-403292AFD60B}" type="presOf" srcId="{839BCAAD-46B4-4A30-98C6-C20839485D05}" destId="{35FA01BC-DBEF-47D4-910A-3952DBEC7714}" srcOrd="0" destOrd="0" presId="urn:microsoft.com/office/officeart/2005/8/layout/hierarchy3"/>
    <dgm:cxn modelId="{30702318-9547-4E4E-935F-9FD3EF457391}" type="presOf" srcId="{CC48B754-3906-4251-8D13-B601C4E840C3}" destId="{D386CC46-A7CB-442C-A7C9-49E97BB88FC5}" srcOrd="0" destOrd="0" presId="urn:microsoft.com/office/officeart/2005/8/layout/hierarchy3"/>
    <dgm:cxn modelId="{8E77113B-AF20-4DEE-9963-9B00CCB3B722}" srcId="{93A4ADBA-4FC3-4207-AF55-C6CEE964FB92}" destId="{3E535F2C-FF99-464F-BBF9-23020A2E1AB0}" srcOrd="2" destOrd="0" parTransId="{865ADA3D-2609-4680-A655-B8B53F989ACB}" sibTransId="{4763FB67-966A-454E-B48B-E9EC4C61FBB0}"/>
    <dgm:cxn modelId="{46D62474-7989-4EEE-B85E-D746B40D101D}" srcId="{80D879AF-5816-4E22-A0AA-D1C60684E37A}" destId="{FF74A11C-D1F5-4BF6-AFE4-B8A673251538}" srcOrd="3" destOrd="0" parTransId="{B2076D9E-1CF2-47B1-BDBD-13D4C7E1C36A}" sibTransId="{6CACB423-B02D-4802-9A5D-8FDE64F29E57}"/>
    <dgm:cxn modelId="{53510212-2D43-42ED-ABEC-6A73310A90C8}" srcId="{80D879AF-5816-4E22-A0AA-D1C60684E37A}" destId="{E8082026-CECA-4600-B5D6-CA9B3BB91475}" srcOrd="1" destOrd="0" parTransId="{C808E955-CFA2-4B5D-AE3A-99976BF079F8}" sibTransId="{D2FDCC48-A47E-4DA9-A1CF-D6F79FBC1EE7}"/>
    <dgm:cxn modelId="{37D329A6-5A0A-4422-9A54-5517A33587A0}" type="presOf" srcId="{29C09B97-53AB-40BB-A938-3407647F0576}" destId="{69BCA44E-17C9-4B0B-AB91-C9ACC907B7D9}" srcOrd="0" destOrd="0" presId="urn:microsoft.com/office/officeart/2005/8/layout/hierarchy3"/>
    <dgm:cxn modelId="{378F28D8-DDD9-4455-8ED2-F54902384805}" type="presOf" srcId="{6F3C54D6-E44F-4DD0-AF21-030A86FA4A00}" destId="{0B7B5719-C37D-49D3-BE3D-A90863B32F48}" srcOrd="0" destOrd="0" presId="urn:microsoft.com/office/officeart/2005/8/layout/hierarchy3"/>
    <dgm:cxn modelId="{C06544EA-9F9C-4FCF-B68B-FC0621B56E3E}" type="presOf" srcId="{25157426-411F-4584-885D-EC4D234D3BFD}" destId="{06DA01F7-9983-4981-A380-13FA6958DF15}" srcOrd="0" destOrd="0" presId="urn:microsoft.com/office/officeart/2005/8/layout/hierarchy3"/>
    <dgm:cxn modelId="{FB370504-FA18-4019-9902-C3CDB904CFBC}" srcId="{6F3C54D6-E44F-4DD0-AF21-030A86FA4A00}" destId="{8753E283-FC53-46BB-B4B4-0E7C5B30D6B8}" srcOrd="6" destOrd="0" parTransId="{DB4AD081-2C46-484C-8A88-845A001DF295}" sibTransId="{EA3D5813-675E-4432-AED5-17CAB9BC18C4}"/>
    <dgm:cxn modelId="{5DD18C13-9D71-4CF8-B3C8-530C15456B1E}" type="presOf" srcId="{3E535F2C-FF99-464F-BBF9-23020A2E1AB0}" destId="{6E61766B-9E21-4265-87B0-E0EEA3A9C615}" srcOrd="1" destOrd="0" presId="urn:microsoft.com/office/officeart/2005/8/layout/hierarchy3"/>
    <dgm:cxn modelId="{CA9763B1-69A9-43E4-BA88-34FA7CFFF31F}" type="presOf" srcId="{FEE1ABDC-38BE-4E80-8341-8CA4B7169F9E}" destId="{FFF571C9-7636-4C09-B931-8BE6AC3FC91A}" srcOrd="0" destOrd="0" presId="urn:microsoft.com/office/officeart/2005/8/layout/hierarchy3"/>
    <dgm:cxn modelId="{7D3A7BFF-531F-4672-BD6B-17B017F968C9}" srcId="{93A4ADBA-4FC3-4207-AF55-C6CEE964FB92}" destId="{80D879AF-5816-4E22-A0AA-D1C60684E37A}" srcOrd="0" destOrd="0" parTransId="{21627CE7-5D31-4C47-9EE9-1D8F70132EF6}" sibTransId="{B708DB49-BA82-495B-BE6A-B9AFB5363E0C}"/>
    <dgm:cxn modelId="{A224B0F4-281E-413A-BCD9-6D7E0796BAAE}" type="presOf" srcId="{9DE60098-4D53-48E5-B26E-2BE111317290}" destId="{2E33719D-8A65-4B4D-AB52-A9F352791560}" srcOrd="0" destOrd="0" presId="urn:microsoft.com/office/officeart/2005/8/layout/hierarchy3"/>
    <dgm:cxn modelId="{9A061150-0504-4B8A-BC6B-7655859EB383}" type="presOf" srcId="{5C5CCAF5-35DF-4FB7-8EA0-C808CA84EB73}" destId="{029CE905-D907-4F44-83B7-A41ABFD6A347}" srcOrd="0" destOrd="0" presId="urn:microsoft.com/office/officeart/2005/8/layout/hierarchy3"/>
    <dgm:cxn modelId="{5518B147-CC71-4D9E-8EF9-7C4746F3605A}" type="presOf" srcId="{8753E283-FC53-46BB-B4B4-0E7C5B30D6B8}" destId="{FC6D2F5E-FFEF-4774-95C1-65E1BA89AFC1}" srcOrd="0" destOrd="0" presId="urn:microsoft.com/office/officeart/2005/8/layout/hierarchy3"/>
    <dgm:cxn modelId="{EFA49C3D-5E73-44B8-8C0B-7AAAF171F26B}" type="presOf" srcId="{6F3C54D6-E44F-4DD0-AF21-030A86FA4A00}" destId="{83811B99-9805-410A-8363-9AA4E0463456}" srcOrd="1" destOrd="0" presId="urn:microsoft.com/office/officeart/2005/8/layout/hierarchy3"/>
    <dgm:cxn modelId="{32CBFD3F-CDCB-40E1-A0BF-BEEADA257808}" type="presOf" srcId="{1DC3733A-D74A-4DFD-9E23-97F9BD4B07ED}" destId="{1486C49A-8820-4286-B783-5F45F453B391}" srcOrd="0" destOrd="0" presId="urn:microsoft.com/office/officeart/2005/8/layout/hierarchy3"/>
    <dgm:cxn modelId="{134660A5-8A3A-4C0D-B994-5762A39EEFA3}" type="presOf" srcId="{4CB50DC0-8D21-4F0C-993C-DCC1B882B075}" destId="{934D98DF-E181-4D3D-8C4D-91E920C8E343}" srcOrd="0" destOrd="0" presId="urn:microsoft.com/office/officeart/2005/8/layout/hierarchy3"/>
    <dgm:cxn modelId="{D53BE52F-4688-4592-8EDA-688D6273626B}" type="presOf" srcId="{E089674B-2449-4D61-A6B9-384D7354F781}" destId="{ED1D4CA6-9802-4D5F-ADAA-9F10A566FAFB}" srcOrd="0" destOrd="0" presId="urn:microsoft.com/office/officeart/2005/8/layout/hierarchy3"/>
    <dgm:cxn modelId="{A4DD3C85-7F50-4C75-8181-A996DB26C165}" type="presOf" srcId="{3E535F2C-FF99-464F-BBF9-23020A2E1AB0}" destId="{0ACC726A-5134-4C46-B512-B6C0EBE9CB44}" srcOrd="0" destOrd="0" presId="urn:microsoft.com/office/officeart/2005/8/layout/hierarchy3"/>
    <dgm:cxn modelId="{B3A371A1-5B16-4EB7-9D18-7109E61F28ED}" type="presOf" srcId="{B6A11829-8A39-47F4-8184-A012E409DB9A}" destId="{8259D61C-3401-43F0-B825-420AF57553EF}" srcOrd="0" destOrd="0" presId="urn:microsoft.com/office/officeart/2005/8/layout/hierarchy3"/>
    <dgm:cxn modelId="{148FB582-B1F1-4F31-B668-BBB912EEF433}" srcId="{3E535F2C-FF99-464F-BBF9-23020A2E1AB0}" destId="{4E74DE65-1206-4591-B80B-A7D3B2950725}" srcOrd="2" destOrd="0" parTransId="{EB400382-E348-4C76-AE11-BB819A352FA9}" sibTransId="{2427D9EC-F357-40DF-95AF-851C39D347B8}"/>
    <dgm:cxn modelId="{233CD08E-DB83-44F3-87B6-DD419226DC17}" srcId="{80D879AF-5816-4E22-A0AA-D1C60684E37A}" destId="{3B310E3D-ABB7-4923-89FF-C4F8D4A5593F}" srcOrd="7" destOrd="0" parTransId="{3B3450C1-3DE0-4AF4-AF31-9EE6B1FE1221}" sibTransId="{0A926B4D-7FC2-4264-8212-86D8BC472F96}"/>
    <dgm:cxn modelId="{D4A5E3F2-3ABA-44C9-B9A6-FFEA85250412}" srcId="{80D879AF-5816-4E22-A0AA-D1C60684E37A}" destId="{4BF9AC43-D7C3-4FB2-99DA-EFD6EA12F1DC}" srcOrd="4" destOrd="0" parTransId="{558D3348-4362-4152-B98F-1C0FBF1AC15A}" sibTransId="{20B90782-113B-4846-9110-99B67A164389}"/>
    <dgm:cxn modelId="{072B6F41-6863-42DB-B669-E0FEF657E34E}" srcId="{6F3C54D6-E44F-4DD0-AF21-030A86FA4A00}" destId="{8D5AACE4-9F2F-4173-9C15-D2192C5FF110}" srcOrd="10" destOrd="0" parTransId="{CC48B754-3906-4251-8D13-B601C4E840C3}" sibTransId="{FA5D3235-E2F5-4BC0-AB80-774724018B46}"/>
    <dgm:cxn modelId="{CA63877A-0A16-48F4-9E47-EDE61937D61F}" srcId="{93A4ADBA-4FC3-4207-AF55-C6CEE964FB92}" destId="{6F3C54D6-E44F-4DD0-AF21-030A86FA4A00}" srcOrd="1" destOrd="0" parTransId="{CD8ECBA0-BE36-4697-A8A3-FA3C13E5C9EA}" sibTransId="{12629978-C454-473C-AA95-BE1CB949ED54}"/>
    <dgm:cxn modelId="{07BE4D6D-C609-4D4E-A946-69104B49A1FF}" type="presOf" srcId="{71EAD18B-B257-4285-8A87-F2FA41BB9562}" destId="{88646C74-7F9E-4761-AD1E-91B962DE69A7}" srcOrd="0" destOrd="0" presId="urn:microsoft.com/office/officeart/2005/8/layout/hierarchy3"/>
    <dgm:cxn modelId="{C2B3FE76-8F99-4BFD-889B-DA46F9742B33}" type="presOf" srcId="{93A4ADBA-4FC3-4207-AF55-C6CEE964FB92}" destId="{9F6F8913-5E52-4179-BFFF-E34FC915FD44}" srcOrd="0" destOrd="0" presId="urn:microsoft.com/office/officeart/2005/8/layout/hierarchy3"/>
    <dgm:cxn modelId="{79667A33-B232-4733-88AF-27F97A63BF77}" type="presOf" srcId="{3B310E3D-ABB7-4923-89FF-C4F8D4A5593F}" destId="{8BBCAB85-B97A-4C7E-844F-82FFCBD2FEC2}" srcOrd="0" destOrd="0" presId="urn:microsoft.com/office/officeart/2005/8/layout/hierarchy3"/>
    <dgm:cxn modelId="{66C2625C-2422-4881-A0CA-2DDD43557EE0}" type="presOf" srcId="{B372C298-AFF9-4F76-B416-8C590CD093B8}" destId="{7F167C41-2EA0-4FEE-8866-3FEB32F7EB6E}" srcOrd="0" destOrd="0" presId="urn:microsoft.com/office/officeart/2005/8/layout/hierarchy3"/>
    <dgm:cxn modelId="{E0EAE7B1-2E79-4062-B6A4-8E8CA13D62CD}" type="presOf" srcId="{558D3348-4362-4152-B98F-1C0FBF1AC15A}" destId="{F19D1FB5-979B-4BE5-92B2-9CBF8AF5E493}" srcOrd="0" destOrd="0" presId="urn:microsoft.com/office/officeart/2005/8/layout/hierarchy3"/>
    <dgm:cxn modelId="{C186706C-6900-487C-B978-B30440E12E42}" type="presOf" srcId="{E8082026-CECA-4600-B5D6-CA9B3BB91475}" destId="{6E65109C-9685-4FD7-A11D-3BD6FFED4597}" srcOrd="0" destOrd="0" presId="urn:microsoft.com/office/officeart/2005/8/layout/hierarchy3"/>
    <dgm:cxn modelId="{E7AE51D3-8808-41DB-8C22-D435E38D5D26}" type="presOf" srcId="{4F98CA53-0BD5-4433-86DF-142FA11506CE}" destId="{33D8FE8A-20F1-4543-B001-8DFF74F039C4}" srcOrd="0" destOrd="0" presId="urn:microsoft.com/office/officeart/2005/8/layout/hierarchy3"/>
    <dgm:cxn modelId="{2D9812F0-D990-4ED3-A442-093665B47D9E}" srcId="{6F3C54D6-E44F-4DD0-AF21-030A86FA4A00}" destId="{76192D5A-76E1-42F3-BC5F-D4AEAEA26623}" srcOrd="1" destOrd="0" parTransId="{12B66FC7-7B81-4F7A-A25E-78A7E23A27C5}" sibTransId="{FA89B3EF-901A-414F-B4D9-4228573B7CB0}"/>
    <dgm:cxn modelId="{40179CA1-0CBC-4F5E-A2BE-E7B9D0B82A62}" type="presOf" srcId="{CFB7D64B-CA8F-46CF-8636-0F56B14BABA1}" destId="{648D118B-6F97-4517-92C0-727B47FA0240}" srcOrd="0" destOrd="0" presId="urn:microsoft.com/office/officeart/2005/8/layout/hierarchy3"/>
    <dgm:cxn modelId="{5C172355-7EED-4649-9150-FA71EBF080FD}" type="presOf" srcId="{CC56A742-406D-413E-B547-360311742FEF}" destId="{CB91CE5C-E8EA-4C6E-83CC-C2FF6683B010}" srcOrd="0" destOrd="0" presId="urn:microsoft.com/office/officeart/2005/8/layout/hierarchy3"/>
    <dgm:cxn modelId="{2BA600A2-24AB-4B63-9C9D-FF5F257EB7FC}" type="presOf" srcId="{69284A0B-44A7-4ADE-ACD4-D17D2F58D927}" destId="{4CBED065-9732-46C0-8A0C-FA443979EE5F}" srcOrd="0" destOrd="0" presId="urn:microsoft.com/office/officeart/2005/8/layout/hierarchy3"/>
    <dgm:cxn modelId="{973CEDBD-8FEE-4596-91D8-9F79AA0D9965}" srcId="{6F3C54D6-E44F-4DD0-AF21-030A86FA4A00}" destId="{31BF6279-7CC7-4D27-AAC0-508BE30C99D2}" srcOrd="0" destOrd="0" parTransId="{4FF4384A-F2C5-4DFB-8E74-0802C9AEA028}" sibTransId="{7546C0B0-E356-4084-BCF2-FF9D6084668C}"/>
    <dgm:cxn modelId="{91E36016-5855-49EF-8D1A-D176CA581071}" type="presOf" srcId="{E70B030E-F36B-466D-BCF3-7FF1D4736815}" destId="{4C73B61F-283E-4926-B6B9-C3BA9D5F3806}" srcOrd="0" destOrd="0" presId="urn:microsoft.com/office/officeart/2005/8/layout/hierarchy3"/>
    <dgm:cxn modelId="{7F005347-E976-4D5A-82FA-EFDF8A4336A9}" type="presOf" srcId="{84C6FDB0-3F7F-49BD-A1FA-049E28C56863}" destId="{75E97617-A762-4CDC-B525-9F7429FCA57A}" srcOrd="0" destOrd="0" presId="urn:microsoft.com/office/officeart/2005/8/layout/hierarchy3"/>
    <dgm:cxn modelId="{2670B2C7-C593-463A-BE16-7F7A4BA5E1F3}" srcId="{6F3C54D6-E44F-4DD0-AF21-030A86FA4A00}" destId="{D8EBE96E-BF4A-4F09-BD32-53E86E4D231A}" srcOrd="7" destOrd="0" parTransId="{B372C298-AFF9-4F76-B416-8C590CD093B8}" sibTransId="{F955D07A-2889-4E46-9C86-1F15D04463BF}"/>
    <dgm:cxn modelId="{ADC9B378-F0B1-48D3-B316-78CFC70077B3}" srcId="{3E535F2C-FF99-464F-BBF9-23020A2E1AB0}" destId="{8AB78FD1-8FDA-47C5-8EFE-EBD7F10C6A6C}" srcOrd="4" destOrd="0" parTransId="{E70B030E-F36B-466D-BCF3-7FF1D4736815}" sibTransId="{82635877-4F96-47DA-AC6C-5D123241C21C}"/>
    <dgm:cxn modelId="{DCC0B18D-ECD3-4462-86AC-2670C6EB71A8}" type="presOf" srcId="{F3F56378-37E6-4C67-BBE5-3308E5340D8C}" destId="{0F4AA725-9459-4AFB-8292-4FBA4A06421B}" srcOrd="0" destOrd="0" presId="urn:microsoft.com/office/officeart/2005/8/layout/hierarchy3"/>
    <dgm:cxn modelId="{B8454FA1-4227-4BFE-A9B6-CEE9B7CB190A}" type="presParOf" srcId="{9F6F8913-5E52-4179-BFFF-E34FC915FD44}" destId="{661FF93A-31AE-4D88-8C06-9073F180DDF9}" srcOrd="0" destOrd="0" presId="urn:microsoft.com/office/officeart/2005/8/layout/hierarchy3"/>
    <dgm:cxn modelId="{8333E497-8AC2-48A5-90F7-28FE8474886E}" type="presParOf" srcId="{661FF93A-31AE-4D88-8C06-9073F180DDF9}" destId="{A1056FC5-8497-4481-9F79-496D323E044E}" srcOrd="0" destOrd="0" presId="urn:microsoft.com/office/officeart/2005/8/layout/hierarchy3"/>
    <dgm:cxn modelId="{A47694F8-8DDE-43AC-9DC7-2CFD2EAD6532}" type="presParOf" srcId="{A1056FC5-8497-4481-9F79-496D323E044E}" destId="{133C9AE0-A9DE-40CB-B13B-E826A92FC180}" srcOrd="0" destOrd="0" presId="urn:microsoft.com/office/officeart/2005/8/layout/hierarchy3"/>
    <dgm:cxn modelId="{23E6990E-EC2B-45A1-BA59-4A67157354F2}" type="presParOf" srcId="{A1056FC5-8497-4481-9F79-496D323E044E}" destId="{918D7A44-6136-4055-829F-D7880DB3B6DE}" srcOrd="1" destOrd="0" presId="urn:microsoft.com/office/officeart/2005/8/layout/hierarchy3"/>
    <dgm:cxn modelId="{30E73285-4FCF-4FDA-BA72-3662A716D1EC}" type="presParOf" srcId="{661FF93A-31AE-4D88-8C06-9073F180DDF9}" destId="{43256D9E-D9DE-4ED0-AD9D-5959F83AEC49}" srcOrd="1" destOrd="0" presId="urn:microsoft.com/office/officeart/2005/8/layout/hierarchy3"/>
    <dgm:cxn modelId="{783A253E-9F70-4578-91CC-F088CAB11CC7}" type="presParOf" srcId="{43256D9E-D9DE-4ED0-AD9D-5959F83AEC49}" destId="{934D98DF-E181-4D3D-8C4D-91E920C8E343}" srcOrd="0" destOrd="0" presId="urn:microsoft.com/office/officeart/2005/8/layout/hierarchy3"/>
    <dgm:cxn modelId="{79973307-2179-445B-ADF2-8E0FE131E8C6}" type="presParOf" srcId="{43256D9E-D9DE-4ED0-AD9D-5959F83AEC49}" destId="{ED1D4CA6-9802-4D5F-ADAA-9F10A566FAFB}" srcOrd="1" destOrd="0" presId="urn:microsoft.com/office/officeart/2005/8/layout/hierarchy3"/>
    <dgm:cxn modelId="{37E0C48B-1B2B-487A-B4B7-74B423A56A85}" type="presParOf" srcId="{43256D9E-D9DE-4ED0-AD9D-5959F83AEC49}" destId="{6C12B8AE-4276-4287-A6CB-4FD2A6D699B1}" srcOrd="2" destOrd="0" presId="urn:microsoft.com/office/officeart/2005/8/layout/hierarchy3"/>
    <dgm:cxn modelId="{F597F1D2-5684-48BE-A26A-EC992C0DA1F8}" type="presParOf" srcId="{43256D9E-D9DE-4ED0-AD9D-5959F83AEC49}" destId="{6E65109C-9685-4FD7-A11D-3BD6FFED4597}" srcOrd="3" destOrd="0" presId="urn:microsoft.com/office/officeart/2005/8/layout/hierarchy3"/>
    <dgm:cxn modelId="{A918992E-606F-44D1-9F8F-3E8B24EB26A7}" type="presParOf" srcId="{43256D9E-D9DE-4ED0-AD9D-5959F83AEC49}" destId="{269271FF-2667-493B-89D6-F57CE61163E2}" srcOrd="4" destOrd="0" presId="urn:microsoft.com/office/officeart/2005/8/layout/hierarchy3"/>
    <dgm:cxn modelId="{6CA96B46-BB50-4EA8-B8F0-A4188A5F5D12}" type="presParOf" srcId="{43256D9E-D9DE-4ED0-AD9D-5959F83AEC49}" destId="{BC09F77A-4649-4F68-BEE6-F5EA4BCD7DE4}" srcOrd="5" destOrd="0" presId="urn:microsoft.com/office/officeart/2005/8/layout/hierarchy3"/>
    <dgm:cxn modelId="{410931D6-9FE2-4D6C-9D36-AAF879249530}" type="presParOf" srcId="{43256D9E-D9DE-4ED0-AD9D-5959F83AEC49}" destId="{DD99040A-1FA0-4F6B-BDCE-DDD1E70CCB74}" srcOrd="6" destOrd="0" presId="urn:microsoft.com/office/officeart/2005/8/layout/hierarchy3"/>
    <dgm:cxn modelId="{35786953-A584-40DA-B2C8-4C839C266F12}" type="presParOf" srcId="{43256D9E-D9DE-4ED0-AD9D-5959F83AEC49}" destId="{F47CB74D-607D-4199-B20F-A4FAB8CBFAA7}" srcOrd="7" destOrd="0" presId="urn:microsoft.com/office/officeart/2005/8/layout/hierarchy3"/>
    <dgm:cxn modelId="{E82DA685-BD0F-4861-AADE-75717FAF4DB4}" type="presParOf" srcId="{43256D9E-D9DE-4ED0-AD9D-5959F83AEC49}" destId="{F19D1FB5-979B-4BE5-92B2-9CBF8AF5E493}" srcOrd="8" destOrd="0" presId="urn:microsoft.com/office/officeart/2005/8/layout/hierarchy3"/>
    <dgm:cxn modelId="{92B19F9C-C1F9-4E4E-A143-A9CE78DDEEDB}" type="presParOf" srcId="{43256D9E-D9DE-4ED0-AD9D-5959F83AEC49}" destId="{3D730CDF-E5B8-4CC0-AA50-E2D0846574A9}" srcOrd="9" destOrd="0" presId="urn:microsoft.com/office/officeart/2005/8/layout/hierarchy3"/>
    <dgm:cxn modelId="{A2F4D853-9198-4AAA-96C6-B04B8840E475}" type="presParOf" srcId="{43256D9E-D9DE-4ED0-AD9D-5959F83AEC49}" destId="{0F4AA725-9459-4AFB-8292-4FBA4A06421B}" srcOrd="10" destOrd="0" presId="urn:microsoft.com/office/officeart/2005/8/layout/hierarchy3"/>
    <dgm:cxn modelId="{BC4F866D-39F8-49FB-9E42-75A333368E4F}" type="presParOf" srcId="{43256D9E-D9DE-4ED0-AD9D-5959F83AEC49}" destId="{64A5284E-C71C-4F44-8B50-1B9F38F1F2B9}" srcOrd="11" destOrd="0" presId="urn:microsoft.com/office/officeart/2005/8/layout/hierarchy3"/>
    <dgm:cxn modelId="{0031574B-50E8-4723-8B00-D6897B27C339}" type="presParOf" srcId="{43256D9E-D9DE-4ED0-AD9D-5959F83AEC49}" destId="{357539A3-8CB2-4053-BA5F-FE271F3B75C5}" srcOrd="12" destOrd="0" presId="urn:microsoft.com/office/officeart/2005/8/layout/hierarchy3"/>
    <dgm:cxn modelId="{935F3D85-13AF-492D-8864-5AD9E328DBE3}" type="presParOf" srcId="{43256D9E-D9DE-4ED0-AD9D-5959F83AEC49}" destId="{75E97617-A762-4CDC-B525-9F7429FCA57A}" srcOrd="13" destOrd="0" presId="urn:microsoft.com/office/officeart/2005/8/layout/hierarchy3"/>
    <dgm:cxn modelId="{11867574-634D-43F3-BDB5-B8432D55838E}" type="presParOf" srcId="{43256D9E-D9DE-4ED0-AD9D-5959F83AEC49}" destId="{612AC299-BB94-410D-B529-136D3B3D2919}" srcOrd="14" destOrd="0" presId="urn:microsoft.com/office/officeart/2005/8/layout/hierarchy3"/>
    <dgm:cxn modelId="{E989635A-556F-449F-98FD-4BCDEB7A263B}" type="presParOf" srcId="{43256D9E-D9DE-4ED0-AD9D-5959F83AEC49}" destId="{8BBCAB85-B97A-4C7E-844F-82FFCBD2FEC2}" srcOrd="15" destOrd="0" presId="urn:microsoft.com/office/officeart/2005/8/layout/hierarchy3"/>
    <dgm:cxn modelId="{D0FCC6C9-8815-4060-85A9-8303EB5FE785}" type="presParOf" srcId="{43256D9E-D9DE-4ED0-AD9D-5959F83AEC49}" destId="{35FA01BC-DBEF-47D4-910A-3952DBEC7714}" srcOrd="16" destOrd="0" presId="urn:microsoft.com/office/officeart/2005/8/layout/hierarchy3"/>
    <dgm:cxn modelId="{7CE05E0F-84C7-4F0C-8AA3-D7CCD8B15774}" type="presParOf" srcId="{43256D9E-D9DE-4ED0-AD9D-5959F83AEC49}" destId="{BCB31C06-CE79-47C2-9F65-BAD5373D2FAC}" srcOrd="17" destOrd="0" presId="urn:microsoft.com/office/officeart/2005/8/layout/hierarchy3"/>
    <dgm:cxn modelId="{E7291204-9C3A-4FEF-87B1-B2B0A15208DD}" type="presParOf" srcId="{43256D9E-D9DE-4ED0-AD9D-5959F83AEC49}" destId="{69BCA44E-17C9-4B0B-AB91-C9ACC907B7D9}" srcOrd="18" destOrd="0" presId="urn:microsoft.com/office/officeart/2005/8/layout/hierarchy3"/>
    <dgm:cxn modelId="{D79AF2AB-59C6-4B7E-ABFC-CD5BE6EC0130}" type="presParOf" srcId="{43256D9E-D9DE-4ED0-AD9D-5959F83AEC49}" destId="{8259D61C-3401-43F0-B825-420AF57553EF}" srcOrd="19" destOrd="0" presId="urn:microsoft.com/office/officeart/2005/8/layout/hierarchy3"/>
    <dgm:cxn modelId="{18CBE5D4-ECC0-485E-935C-5D43C9502D60}" type="presParOf" srcId="{9F6F8913-5E52-4179-BFFF-E34FC915FD44}" destId="{E302DA7D-EE2E-45F9-9DD5-3A0328664C59}" srcOrd="1" destOrd="0" presId="urn:microsoft.com/office/officeart/2005/8/layout/hierarchy3"/>
    <dgm:cxn modelId="{DF198A68-8201-4E9E-BEB3-7CC09FBB8BCD}" type="presParOf" srcId="{E302DA7D-EE2E-45F9-9DD5-3A0328664C59}" destId="{A2BFD1FF-47DF-49D2-A5C3-F6727502F23A}" srcOrd="0" destOrd="0" presId="urn:microsoft.com/office/officeart/2005/8/layout/hierarchy3"/>
    <dgm:cxn modelId="{14565986-0F48-40F1-98CC-42AA988EEF18}" type="presParOf" srcId="{A2BFD1FF-47DF-49D2-A5C3-F6727502F23A}" destId="{0B7B5719-C37D-49D3-BE3D-A90863B32F48}" srcOrd="0" destOrd="0" presId="urn:microsoft.com/office/officeart/2005/8/layout/hierarchy3"/>
    <dgm:cxn modelId="{541D1360-760F-4852-81AD-A66DA385B825}" type="presParOf" srcId="{A2BFD1FF-47DF-49D2-A5C3-F6727502F23A}" destId="{83811B99-9805-410A-8363-9AA4E0463456}" srcOrd="1" destOrd="0" presId="urn:microsoft.com/office/officeart/2005/8/layout/hierarchy3"/>
    <dgm:cxn modelId="{E4B6322D-AAD8-4B7C-8726-BC2F4C8A70F7}" type="presParOf" srcId="{E302DA7D-EE2E-45F9-9DD5-3A0328664C59}" destId="{BDDEDC85-CD72-4699-B18D-CAC1F554B342}" srcOrd="1" destOrd="0" presId="urn:microsoft.com/office/officeart/2005/8/layout/hierarchy3"/>
    <dgm:cxn modelId="{C7990013-20E8-4C42-805D-E25E002E6240}" type="presParOf" srcId="{BDDEDC85-CD72-4699-B18D-CAC1F554B342}" destId="{02981915-D566-4E49-BD4B-0D4F1E979B9F}" srcOrd="0" destOrd="0" presId="urn:microsoft.com/office/officeart/2005/8/layout/hierarchy3"/>
    <dgm:cxn modelId="{A99895CB-1852-4336-B96E-AB6A1F9CB67D}" type="presParOf" srcId="{BDDEDC85-CD72-4699-B18D-CAC1F554B342}" destId="{8FB955D7-605B-4926-B0FD-7F160CD6026E}" srcOrd="1" destOrd="0" presId="urn:microsoft.com/office/officeart/2005/8/layout/hierarchy3"/>
    <dgm:cxn modelId="{73655B88-DDB0-4F6C-9C27-7A2B39CE8741}" type="presParOf" srcId="{BDDEDC85-CD72-4699-B18D-CAC1F554B342}" destId="{6920E846-9C84-41C2-B21F-27362466CD58}" srcOrd="2" destOrd="0" presId="urn:microsoft.com/office/officeart/2005/8/layout/hierarchy3"/>
    <dgm:cxn modelId="{3652C950-ACAF-4F20-A77D-2DC4E245B3FB}" type="presParOf" srcId="{BDDEDC85-CD72-4699-B18D-CAC1F554B342}" destId="{7E647B6F-DACA-4D60-B12D-5205BDB550C5}" srcOrd="3" destOrd="0" presId="urn:microsoft.com/office/officeart/2005/8/layout/hierarchy3"/>
    <dgm:cxn modelId="{BD7A83B1-9EAB-4526-808B-710F48E001D0}" type="presParOf" srcId="{BDDEDC85-CD72-4699-B18D-CAC1F554B342}" destId="{82ABF850-0F4B-485C-83E4-1D24E0FDDBD3}" srcOrd="4" destOrd="0" presId="urn:microsoft.com/office/officeart/2005/8/layout/hierarchy3"/>
    <dgm:cxn modelId="{1D8DD728-13A1-4454-9F98-B5585F793994}" type="presParOf" srcId="{BDDEDC85-CD72-4699-B18D-CAC1F554B342}" destId="{F58675B9-0649-4A24-83B9-1BDCB874968E}" srcOrd="5" destOrd="0" presId="urn:microsoft.com/office/officeart/2005/8/layout/hierarchy3"/>
    <dgm:cxn modelId="{3D4198C1-7231-4CD7-A014-0E5F49A471A4}" type="presParOf" srcId="{BDDEDC85-CD72-4699-B18D-CAC1F554B342}" destId="{FFF571C9-7636-4C09-B931-8BE6AC3FC91A}" srcOrd="6" destOrd="0" presId="urn:microsoft.com/office/officeart/2005/8/layout/hierarchy3"/>
    <dgm:cxn modelId="{672A57AA-4206-4A72-B885-958E16860974}" type="presParOf" srcId="{BDDEDC85-CD72-4699-B18D-CAC1F554B342}" destId="{029CE905-D907-4F44-83B7-A41ABFD6A347}" srcOrd="7" destOrd="0" presId="urn:microsoft.com/office/officeart/2005/8/layout/hierarchy3"/>
    <dgm:cxn modelId="{47FBB371-2B29-4064-B06C-0891F6278AEA}" type="presParOf" srcId="{BDDEDC85-CD72-4699-B18D-CAC1F554B342}" destId="{611F2A6C-F979-4CCB-A1EB-5BCB74D203AD}" srcOrd="8" destOrd="0" presId="urn:microsoft.com/office/officeart/2005/8/layout/hierarchy3"/>
    <dgm:cxn modelId="{EBAE9369-DA0B-4FA0-A7C3-38FFF18D6CD2}" type="presParOf" srcId="{BDDEDC85-CD72-4699-B18D-CAC1F554B342}" destId="{A87C9619-0BEB-4BCD-B76A-D08F2BE04BD6}" srcOrd="9" destOrd="0" presId="urn:microsoft.com/office/officeart/2005/8/layout/hierarchy3"/>
    <dgm:cxn modelId="{3A2477DD-0616-45CA-A2F3-2DACD77A6DE9}" type="presParOf" srcId="{BDDEDC85-CD72-4699-B18D-CAC1F554B342}" destId="{88646C74-7F9E-4761-AD1E-91B962DE69A7}" srcOrd="10" destOrd="0" presId="urn:microsoft.com/office/officeart/2005/8/layout/hierarchy3"/>
    <dgm:cxn modelId="{C6664528-871E-4407-8E46-B660C146B2F6}" type="presParOf" srcId="{BDDEDC85-CD72-4699-B18D-CAC1F554B342}" destId="{8D521B50-392C-4E5C-BA1D-196D924958EF}" srcOrd="11" destOrd="0" presId="urn:microsoft.com/office/officeart/2005/8/layout/hierarchy3"/>
    <dgm:cxn modelId="{712EF2BD-6988-4FF6-BC31-A8A9CDF15E41}" type="presParOf" srcId="{BDDEDC85-CD72-4699-B18D-CAC1F554B342}" destId="{EA3EFEE6-DD17-4CED-9A7A-7D5674B41A26}" srcOrd="12" destOrd="0" presId="urn:microsoft.com/office/officeart/2005/8/layout/hierarchy3"/>
    <dgm:cxn modelId="{F88134AA-395F-4630-A8E6-F5DB720FEF5C}" type="presParOf" srcId="{BDDEDC85-CD72-4699-B18D-CAC1F554B342}" destId="{FC6D2F5E-FFEF-4774-95C1-65E1BA89AFC1}" srcOrd="13" destOrd="0" presId="urn:microsoft.com/office/officeart/2005/8/layout/hierarchy3"/>
    <dgm:cxn modelId="{2C63B77F-ECD1-47DD-987D-60A9B840B31A}" type="presParOf" srcId="{BDDEDC85-CD72-4699-B18D-CAC1F554B342}" destId="{7F167C41-2EA0-4FEE-8866-3FEB32F7EB6E}" srcOrd="14" destOrd="0" presId="urn:microsoft.com/office/officeart/2005/8/layout/hierarchy3"/>
    <dgm:cxn modelId="{304C54A9-3F4F-4562-ADA4-E172E5D78DD0}" type="presParOf" srcId="{BDDEDC85-CD72-4699-B18D-CAC1F554B342}" destId="{3A1727EE-2939-4811-A1DD-403815E792D2}" srcOrd="15" destOrd="0" presId="urn:microsoft.com/office/officeart/2005/8/layout/hierarchy3"/>
    <dgm:cxn modelId="{D96B6A2E-87B1-4451-85BB-26694AC1EC98}" type="presParOf" srcId="{BDDEDC85-CD72-4699-B18D-CAC1F554B342}" destId="{E3462171-20EA-41A2-BFF3-340CEF3E710A}" srcOrd="16" destOrd="0" presId="urn:microsoft.com/office/officeart/2005/8/layout/hierarchy3"/>
    <dgm:cxn modelId="{11EFB4DB-AA29-4A64-87A7-00D8E9A451FF}" type="presParOf" srcId="{BDDEDC85-CD72-4699-B18D-CAC1F554B342}" destId="{AB384E3B-7EC1-47EE-BE53-086E204655C1}" srcOrd="17" destOrd="0" presId="urn:microsoft.com/office/officeart/2005/8/layout/hierarchy3"/>
    <dgm:cxn modelId="{70E64E26-A79B-4626-BD1E-5AC899740AE8}" type="presParOf" srcId="{BDDEDC85-CD72-4699-B18D-CAC1F554B342}" destId="{33D8FE8A-20F1-4543-B001-8DFF74F039C4}" srcOrd="18" destOrd="0" presId="urn:microsoft.com/office/officeart/2005/8/layout/hierarchy3"/>
    <dgm:cxn modelId="{A5494D4F-6097-49AA-835C-F200D5E42FD2}" type="presParOf" srcId="{BDDEDC85-CD72-4699-B18D-CAC1F554B342}" destId="{648D118B-6F97-4517-92C0-727B47FA0240}" srcOrd="19" destOrd="0" presId="urn:microsoft.com/office/officeart/2005/8/layout/hierarchy3"/>
    <dgm:cxn modelId="{58B39BAC-658A-41A4-8D16-1CB11A04EE10}" type="presParOf" srcId="{BDDEDC85-CD72-4699-B18D-CAC1F554B342}" destId="{D386CC46-A7CB-442C-A7C9-49E97BB88FC5}" srcOrd="20" destOrd="0" presId="urn:microsoft.com/office/officeart/2005/8/layout/hierarchy3"/>
    <dgm:cxn modelId="{5A7EC51B-CB18-45F4-A822-43035E3346D8}" type="presParOf" srcId="{BDDEDC85-CD72-4699-B18D-CAC1F554B342}" destId="{5D7C918D-A451-44B9-AE30-ECC6A983C5C9}" srcOrd="21" destOrd="0" presId="urn:microsoft.com/office/officeart/2005/8/layout/hierarchy3"/>
    <dgm:cxn modelId="{067293C9-F606-49A7-9214-8A155C452A8A}" type="presParOf" srcId="{BDDEDC85-CD72-4699-B18D-CAC1F554B342}" destId="{075FE074-9F06-4B5F-AFB6-2366CFF24891}" srcOrd="22" destOrd="0" presId="urn:microsoft.com/office/officeart/2005/8/layout/hierarchy3"/>
    <dgm:cxn modelId="{9DEE2C8E-96EE-4B7A-933B-7CF345BBC183}" type="presParOf" srcId="{BDDEDC85-CD72-4699-B18D-CAC1F554B342}" destId="{174F044C-420A-4B06-A8C7-37EA105C37E9}" srcOrd="23" destOrd="0" presId="urn:microsoft.com/office/officeart/2005/8/layout/hierarchy3"/>
    <dgm:cxn modelId="{44ABE1D9-AFD9-4A51-B817-7E9BFACB0AE7}" type="presParOf" srcId="{BDDEDC85-CD72-4699-B18D-CAC1F554B342}" destId="{63C04D89-CB67-49C4-A906-DABE6F5FC544}" srcOrd="24" destOrd="0" presId="urn:microsoft.com/office/officeart/2005/8/layout/hierarchy3"/>
    <dgm:cxn modelId="{ED231C92-E6A8-483C-A622-798F3B87B75D}" type="presParOf" srcId="{BDDEDC85-CD72-4699-B18D-CAC1F554B342}" destId="{06DA01F7-9983-4981-A380-13FA6958DF15}" srcOrd="25" destOrd="0" presId="urn:microsoft.com/office/officeart/2005/8/layout/hierarchy3"/>
    <dgm:cxn modelId="{4A79CC64-DBF4-4E85-88E5-E00F50FED904}" type="presParOf" srcId="{9F6F8913-5E52-4179-BFFF-E34FC915FD44}" destId="{3BF34097-4D25-4694-8F9B-B20CC5AC9CB7}" srcOrd="2" destOrd="0" presId="urn:microsoft.com/office/officeart/2005/8/layout/hierarchy3"/>
    <dgm:cxn modelId="{4CEEC24B-BC68-4965-AE66-EAE912E2D439}" type="presParOf" srcId="{3BF34097-4D25-4694-8F9B-B20CC5AC9CB7}" destId="{83159A7F-71C3-404D-8387-35473512F7EE}" srcOrd="0" destOrd="0" presId="urn:microsoft.com/office/officeart/2005/8/layout/hierarchy3"/>
    <dgm:cxn modelId="{199A877E-64E9-49A8-9723-3C07277546CA}" type="presParOf" srcId="{83159A7F-71C3-404D-8387-35473512F7EE}" destId="{0ACC726A-5134-4C46-B512-B6C0EBE9CB44}" srcOrd="0" destOrd="0" presId="urn:microsoft.com/office/officeart/2005/8/layout/hierarchy3"/>
    <dgm:cxn modelId="{0E91925A-1767-4BE6-89DD-DF07565F7B14}" type="presParOf" srcId="{83159A7F-71C3-404D-8387-35473512F7EE}" destId="{6E61766B-9E21-4265-87B0-E0EEA3A9C615}" srcOrd="1" destOrd="0" presId="urn:microsoft.com/office/officeart/2005/8/layout/hierarchy3"/>
    <dgm:cxn modelId="{B9E58883-ADD7-44AC-B868-FE4596A82D95}" type="presParOf" srcId="{3BF34097-4D25-4694-8F9B-B20CC5AC9CB7}" destId="{7EF1D6D3-9645-4E05-A213-A88A90641269}" srcOrd="1" destOrd="0" presId="urn:microsoft.com/office/officeart/2005/8/layout/hierarchy3"/>
    <dgm:cxn modelId="{D09DAD65-0A54-4DD6-979D-BE01E52E81A9}" type="presParOf" srcId="{7EF1D6D3-9645-4E05-A213-A88A90641269}" destId="{E6C3AFD1-8729-4D80-942A-1E4CEFB33E4B}" srcOrd="0" destOrd="0" presId="urn:microsoft.com/office/officeart/2005/8/layout/hierarchy3"/>
    <dgm:cxn modelId="{65E10895-6469-4C33-8578-EE95ED2D23F8}" type="presParOf" srcId="{7EF1D6D3-9645-4E05-A213-A88A90641269}" destId="{CB91CE5C-E8EA-4C6E-83CC-C2FF6683B010}" srcOrd="1" destOrd="0" presId="urn:microsoft.com/office/officeart/2005/8/layout/hierarchy3"/>
    <dgm:cxn modelId="{4563C159-3F9B-4893-BD40-39EC9D3BFE79}" type="presParOf" srcId="{7EF1D6D3-9645-4E05-A213-A88A90641269}" destId="{FC4DD876-843A-4115-A8EF-8A94494BAD06}" srcOrd="2" destOrd="0" presId="urn:microsoft.com/office/officeart/2005/8/layout/hierarchy3"/>
    <dgm:cxn modelId="{BD49C165-71AE-4B5D-A1FC-E9D6D6ACE639}" type="presParOf" srcId="{7EF1D6D3-9645-4E05-A213-A88A90641269}" destId="{CEECC134-CB66-4EBB-AD41-F9E8CD3DC4ED}" srcOrd="3" destOrd="0" presId="urn:microsoft.com/office/officeart/2005/8/layout/hierarchy3"/>
    <dgm:cxn modelId="{2B6E775A-95C1-4A24-A27A-D3C97D3F6E60}" type="presParOf" srcId="{7EF1D6D3-9645-4E05-A213-A88A90641269}" destId="{490F7E16-F3D0-4CA6-8AD2-E435830B4893}" srcOrd="4" destOrd="0" presId="urn:microsoft.com/office/officeart/2005/8/layout/hierarchy3"/>
    <dgm:cxn modelId="{8F26C71D-FACB-4936-985C-55A425B38E58}" type="presParOf" srcId="{7EF1D6D3-9645-4E05-A213-A88A90641269}" destId="{06345EC6-51E8-4D00-9459-B8A77235FE41}" srcOrd="5" destOrd="0" presId="urn:microsoft.com/office/officeart/2005/8/layout/hierarchy3"/>
    <dgm:cxn modelId="{7F339D60-7021-499D-8AC3-E897C4A68F31}" type="presParOf" srcId="{7EF1D6D3-9645-4E05-A213-A88A90641269}" destId="{1486C49A-8820-4286-B783-5F45F453B391}" srcOrd="6" destOrd="0" presId="urn:microsoft.com/office/officeart/2005/8/layout/hierarchy3"/>
    <dgm:cxn modelId="{948A473A-8F80-42D8-B91F-844E7386380F}" type="presParOf" srcId="{7EF1D6D3-9645-4E05-A213-A88A90641269}" destId="{4F42E7C1-A7B9-4FC2-812F-FBFB32AED9DF}" srcOrd="7" destOrd="0" presId="urn:microsoft.com/office/officeart/2005/8/layout/hierarchy3"/>
    <dgm:cxn modelId="{BAFBBF73-2B85-4189-BA1B-D310F01F30C7}" type="presParOf" srcId="{7EF1D6D3-9645-4E05-A213-A88A90641269}" destId="{4C73B61F-283E-4926-B6B9-C3BA9D5F3806}" srcOrd="8" destOrd="0" presId="urn:microsoft.com/office/officeart/2005/8/layout/hierarchy3"/>
    <dgm:cxn modelId="{EC4A362E-F91B-4676-930C-F555B53F5319}" type="presParOf" srcId="{7EF1D6D3-9645-4E05-A213-A88A90641269}" destId="{BF3B605D-6F21-48D1-B93B-F2EFDE9FF9DC}" srcOrd="9" destOrd="0" presId="urn:microsoft.com/office/officeart/2005/8/layout/hierarchy3"/>
    <dgm:cxn modelId="{4D4C23E4-E61F-4428-B83F-DB3A2CE8A07E}" type="presParOf" srcId="{7EF1D6D3-9645-4E05-A213-A88A90641269}" destId="{2E33719D-8A65-4B4D-AB52-A9F352791560}" srcOrd="10" destOrd="0" presId="urn:microsoft.com/office/officeart/2005/8/layout/hierarchy3"/>
    <dgm:cxn modelId="{F9CDE0E1-7540-4FC8-880B-EEAC662851AF}" type="presParOf" srcId="{7EF1D6D3-9645-4E05-A213-A88A90641269}" destId="{4CBED065-9732-46C0-8A0C-FA443979EE5F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3AACD-A500-4980-82DB-93EB448E7534}" type="doc">
      <dgm:prSet loTypeId="urn:microsoft.com/office/officeart/2005/8/layout/default#1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D138E56C-B6B4-45EF-9D2B-262639D37E2C}">
      <dgm:prSet custT="1"/>
      <dgm:spPr/>
      <dgm:t>
        <a:bodyPr/>
        <a:lstStyle/>
        <a:p>
          <a:r>
            <a:rPr lang="sr-Cyrl-RS" sz="2400" dirty="0" smtClean="0">
              <a:latin typeface="Georgia" pitchFamily="18" charset="0"/>
            </a:rPr>
            <a:t>Омогућава</a:t>
          </a:r>
          <a:r>
            <a:rPr lang="sr-Cyrl-RS" sz="2400" baseline="0" dirty="0" smtClean="0">
              <a:latin typeface="Georgia" pitchFamily="18" charset="0"/>
            </a:rPr>
            <a:t> иницирање комуникације</a:t>
          </a:r>
          <a:endParaRPr lang="hr-HR" sz="2400" dirty="0" smtClean="0">
            <a:latin typeface="Georgia" pitchFamily="18" charset="0"/>
          </a:endParaRPr>
        </a:p>
      </dgm:t>
    </dgm:pt>
    <dgm:pt modelId="{F1B04F01-48C3-4E07-A800-7AFCDDA9D952}" type="parTrans" cxnId="{3329FB95-C06F-4ECC-94C6-9874DD0DD3F0}">
      <dgm:prSet/>
      <dgm:spPr/>
      <dgm:t>
        <a:bodyPr/>
        <a:lstStyle/>
        <a:p>
          <a:endParaRPr lang="hr-HR"/>
        </a:p>
      </dgm:t>
    </dgm:pt>
    <dgm:pt modelId="{F0CBC1E4-0A8B-463D-A0B7-3924DB008D8C}" type="sibTrans" cxnId="{3329FB95-C06F-4ECC-94C6-9874DD0DD3F0}">
      <dgm:prSet/>
      <dgm:spPr/>
      <dgm:t>
        <a:bodyPr/>
        <a:lstStyle/>
        <a:p>
          <a:endParaRPr lang="hr-HR"/>
        </a:p>
      </dgm:t>
    </dgm:pt>
    <dgm:pt modelId="{AFA59C83-9000-4441-8F28-4B9D97AC15C6}">
      <dgm:prSet custT="1"/>
      <dgm:spPr/>
      <dgm:t>
        <a:bodyPr/>
        <a:lstStyle/>
        <a:p>
          <a:r>
            <a:rPr lang="sr-Cyrl-RS" sz="2400" dirty="0" smtClean="0">
              <a:latin typeface="Georgia" pitchFamily="18" charset="0"/>
            </a:rPr>
            <a:t>Први корак је учење захтева и генерализација кроз позитивна појачања циљ је добијање захтевног предмета</a:t>
          </a:r>
          <a:endParaRPr lang="hr-HR" sz="2400" dirty="0" smtClean="0">
            <a:latin typeface="Georgia" pitchFamily="18" charset="0"/>
          </a:endParaRPr>
        </a:p>
      </dgm:t>
    </dgm:pt>
    <dgm:pt modelId="{A4A997F4-994A-472C-8438-EF6686586301}" type="parTrans" cxnId="{D797952E-1C0E-4B69-8304-24F6AB32396E}">
      <dgm:prSet/>
      <dgm:spPr/>
      <dgm:t>
        <a:bodyPr/>
        <a:lstStyle/>
        <a:p>
          <a:endParaRPr lang="hr-HR"/>
        </a:p>
      </dgm:t>
    </dgm:pt>
    <dgm:pt modelId="{176CB226-6CEF-408D-B302-177AAC8543BB}" type="sibTrans" cxnId="{D797952E-1C0E-4B69-8304-24F6AB32396E}">
      <dgm:prSet/>
      <dgm:spPr/>
      <dgm:t>
        <a:bodyPr/>
        <a:lstStyle/>
        <a:p>
          <a:endParaRPr lang="hr-HR"/>
        </a:p>
      </dgm:t>
    </dgm:pt>
    <dgm:pt modelId="{09A2C5B4-06F0-4248-AF92-C3188F61887A}">
      <dgm:prSet custT="1"/>
      <dgm:spPr/>
      <dgm:t>
        <a:bodyPr/>
        <a:lstStyle/>
        <a:p>
          <a:r>
            <a:rPr lang="sr-Cyrl-RS" sz="2400" dirty="0" smtClean="0">
              <a:latin typeface="Georgia" pitchFamily="18" charset="0"/>
            </a:rPr>
            <a:t>На крају се усваја и спонтано коментарисање околине коришћењем одговарајуће слике и сликовног низа (фразе)</a:t>
          </a:r>
          <a:endParaRPr lang="hr-HR" sz="2400" dirty="0" smtClean="0">
            <a:latin typeface="Georgia" pitchFamily="18" charset="0"/>
          </a:endParaRPr>
        </a:p>
      </dgm:t>
    </dgm:pt>
    <dgm:pt modelId="{23BCBAC8-EB1A-4594-BA03-00749E5C6722}" type="parTrans" cxnId="{D3641632-01DC-4A87-A40B-8BCA2807292B}">
      <dgm:prSet/>
      <dgm:spPr/>
      <dgm:t>
        <a:bodyPr/>
        <a:lstStyle/>
        <a:p>
          <a:endParaRPr lang="hr-HR"/>
        </a:p>
      </dgm:t>
    </dgm:pt>
    <dgm:pt modelId="{73168A3D-BD34-4D90-ADBB-ABA59A7806FD}" type="sibTrans" cxnId="{D3641632-01DC-4A87-A40B-8BCA2807292B}">
      <dgm:prSet/>
      <dgm:spPr/>
      <dgm:t>
        <a:bodyPr/>
        <a:lstStyle/>
        <a:p>
          <a:endParaRPr lang="hr-HR"/>
        </a:p>
      </dgm:t>
    </dgm:pt>
    <dgm:pt modelId="{EE9CE8A7-3CA2-4356-9A04-004D3D91F8CA}" type="pres">
      <dgm:prSet presAssocID="{16E3AACD-A500-4980-82DB-93EB448E75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554803A-7815-4DF1-85FF-BFA48872FF9A}" type="pres">
      <dgm:prSet presAssocID="{09A2C5B4-06F0-4248-AF92-C3188F61887A}" presName="node" presStyleLbl="node1" presStyleIdx="0" presStyleCnt="3" custScaleX="635442" custScaleY="122283" custLinFactY="100000" custLinFactNeighborX="291" custLinFactNeighborY="1649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97D989-30ED-4223-B626-B9679C682DBA}" type="pres">
      <dgm:prSet presAssocID="{73168A3D-BD34-4D90-ADBB-ABA59A7806FD}" presName="sibTrans" presStyleCnt="0"/>
      <dgm:spPr/>
      <dgm:t>
        <a:bodyPr/>
        <a:lstStyle/>
        <a:p>
          <a:endParaRPr lang="hr-HR"/>
        </a:p>
      </dgm:t>
    </dgm:pt>
    <dgm:pt modelId="{78ED727E-A1C6-43BA-A0CA-30B401953306}" type="pres">
      <dgm:prSet presAssocID="{AFA59C83-9000-4441-8F28-4B9D97AC15C6}" presName="node" presStyleLbl="node1" presStyleIdx="1" presStyleCnt="3" custScaleX="631232" custScaleY="168081" custLinFactNeighborX="2396" custLinFactNeighborY="-534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BA42EB-928D-499E-A7C6-B01CD6FF61AE}" type="pres">
      <dgm:prSet presAssocID="{176CB226-6CEF-408D-B302-177AAC8543BB}" presName="sibTrans" presStyleCnt="0"/>
      <dgm:spPr/>
      <dgm:t>
        <a:bodyPr/>
        <a:lstStyle/>
        <a:p>
          <a:endParaRPr lang="hr-HR"/>
        </a:p>
      </dgm:t>
    </dgm:pt>
    <dgm:pt modelId="{64E926C5-066E-4935-8945-425BA915E16E}" type="pres">
      <dgm:prSet presAssocID="{D138E56C-B6B4-45EF-9D2B-262639D37E2C}" presName="node" presStyleLbl="node1" presStyleIdx="2" presStyleCnt="3" custScaleX="625129" custScaleY="99269" custLinFactY="-200000" custLinFactNeighborX="5448" custLinFactNeighborY="-2071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E3E910-CD8F-4133-9A12-DEFF730DFE42}" type="presOf" srcId="{09A2C5B4-06F0-4248-AF92-C3188F61887A}" destId="{C554803A-7815-4DF1-85FF-BFA48872FF9A}" srcOrd="0" destOrd="0" presId="urn:microsoft.com/office/officeart/2005/8/layout/default#12"/>
    <dgm:cxn modelId="{D797952E-1C0E-4B69-8304-24F6AB32396E}" srcId="{16E3AACD-A500-4980-82DB-93EB448E7534}" destId="{AFA59C83-9000-4441-8F28-4B9D97AC15C6}" srcOrd="1" destOrd="0" parTransId="{A4A997F4-994A-472C-8438-EF6686586301}" sibTransId="{176CB226-6CEF-408D-B302-177AAC8543BB}"/>
    <dgm:cxn modelId="{3329FB95-C06F-4ECC-94C6-9874DD0DD3F0}" srcId="{16E3AACD-A500-4980-82DB-93EB448E7534}" destId="{D138E56C-B6B4-45EF-9D2B-262639D37E2C}" srcOrd="2" destOrd="0" parTransId="{F1B04F01-48C3-4E07-A800-7AFCDDA9D952}" sibTransId="{F0CBC1E4-0A8B-463D-A0B7-3924DB008D8C}"/>
    <dgm:cxn modelId="{6EC0987A-5AEF-4558-8153-E6768A860399}" type="presOf" srcId="{D138E56C-B6B4-45EF-9D2B-262639D37E2C}" destId="{64E926C5-066E-4935-8945-425BA915E16E}" srcOrd="0" destOrd="0" presId="urn:microsoft.com/office/officeart/2005/8/layout/default#12"/>
    <dgm:cxn modelId="{C8C196CD-E2BC-467A-857C-492BE0C932FD}" type="presOf" srcId="{AFA59C83-9000-4441-8F28-4B9D97AC15C6}" destId="{78ED727E-A1C6-43BA-A0CA-30B401953306}" srcOrd="0" destOrd="0" presId="urn:microsoft.com/office/officeart/2005/8/layout/default#12"/>
    <dgm:cxn modelId="{D3641632-01DC-4A87-A40B-8BCA2807292B}" srcId="{16E3AACD-A500-4980-82DB-93EB448E7534}" destId="{09A2C5B4-06F0-4248-AF92-C3188F61887A}" srcOrd="0" destOrd="0" parTransId="{23BCBAC8-EB1A-4594-BA03-00749E5C6722}" sibTransId="{73168A3D-BD34-4D90-ADBB-ABA59A7806FD}"/>
    <dgm:cxn modelId="{A066B616-0F1F-48D8-BE84-1038335546D4}" type="presOf" srcId="{16E3AACD-A500-4980-82DB-93EB448E7534}" destId="{EE9CE8A7-3CA2-4356-9A04-004D3D91F8CA}" srcOrd="0" destOrd="0" presId="urn:microsoft.com/office/officeart/2005/8/layout/default#12"/>
    <dgm:cxn modelId="{AE1E4F7B-118C-4481-9F33-B267E2FA4A0E}" type="presParOf" srcId="{EE9CE8A7-3CA2-4356-9A04-004D3D91F8CA}" destId="{C554803A-7815-4DF1-85FF-BFA48872FF9A}" srcOrd="0" destOrd="0" presId="urn:microsoft.com/office/officeart/2005/8/layout/default#12"/>
    <dgm:cxn modelId="{822D4D00-C13A-4323-9E2A-883B16A5FEC6}" type="presParOf" srcId="{EE9CE8A7-3CA2-4356-9A04-004D3D91F8CA}" destId="{1E97D989-30ED-4223-B626-B9679C682DBA}" srcOrd="1" destOrd="0" presId="urn:microsoft.com/office/officeart/2005/8/layout/default#12"/>
    <dgm:cxn modelId="{263CEA7E-F042-48E7-A332-876AEF3AD387}" type="presParOf" srcId="{EE9CE8A7-3CA2-4356-9A04-004D3D91F8CA}" destId="{78ED727E-A1C6-43BA-A0CA-30B401953306}" srcOrd="2" destOrd="0" presId="urn:microsoft.com/office/officeart/2005/8/layout/default#12"/>
    <dgm:cxn modelId="{B19C70D5-0EA4-4F2C-9D04-ED04897F5144}" type="presParOf" srcId="{EE9CE8A7-3CA2-4356-9A04-004D3D91F8CA}" destId="{1CBA42EB-928D-499E-A7C6-B01CD6FF61AE}" srcOrd="3" destOrd="0" presId="urn:microsoft.com/office/officeart/2005/8/layout/default#12"/>
    <dgm:cxn modelId="{1D886026-29F9-40E0-B6DF-145E08A8189F}" type="presParOf" srcId="{EE9CE8A7-3CA2-4356-9A04-004D3D91F8CA}" destId="{64E926C5-066E-4935-8945-425BA915E16E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BEAC8-582F-4997-A982-B4B377820F5C}">
      <dsp:nvSpPr>
        <dsp:cNvPr id="0" name=""/>
        <dsp:cNvSpPr/>
      </dsp:nvSpPr>
      <dsp:spPr>
        <a:xfrm>
          <a:off x="5460" y="72007"/>
          <a:ext cx="7591692" cy="201021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500" b="1" kern="1200" dirty="0" smtClean="0">
              <a:ea typeface="+mj-ea"/>
              <a:cs typeface="+mj-cs"/>
            </a:rPr>
            <a:t>Анализа</a:t>
          </a:r>
          <a:r>
            <a:rPr lang="hr-HR" sz="3500" b="1" kern="1200" dirty="0" smtClean="0">
              <a:ea typeface="+mj-ea"/>
              <a:cs typeface="+mj-cs"/>
            </a:rPr>
            <a:t> 775 </a:t>
          </a:r>
          <a:r>
            <a:rPr lang="sr-Cyrl-RS" sz="3500" b="1" kern="1200" dirty="0" smtClean="0">
              <a:ea typeface="+mj-ea"/>
              <a:cs typeface="+mj-cs"/>
            </a:rPr>
            <a:t>истраживања</a:t>
          </a:r>
          <a:r>
            <a:rPr lang="hr-HR" sz="3500" b="1" kern="1200" dirty="0" smtClean="0">
              <a:ea typeface="+mj-ea"/>
              <a:cs typeface="+mj-cs"/>
            </a:rPr>
            <a:t> &gt; 38 </a:t>
          </a:r>
          <a:r>
            <a:rPr lang="sr-Cyrl-RS" sz="3500" b="1" kern="1200" dirty="0" smtClean="0">
              <a:ea typeface="+mj-ea"/>
              <a:cs typeface="+mj-cs"/>
            </a:rPr>
            <a:t>различитих интервенција</a:t>
          </a:r>
          <a:r>
            <a:rPr lang="hr-HR" sz="3500" b="1" kern="1200" dirty="0" smtClean="0">
              <a:ea typeface="+mj-ea"/>
              <a:cs typeface="+mj-cs"/>
            </a:rPr>
            <a:t>:  </a:t>
          </a:r>
          <a:endParaRPr lang="hr-HR" sz="3500" kern="1200" dirty="0"/>
        </a:p>
      </dsp:txBody>
      <dsp:txXfrm>
        <a:off x="64337" y="130884"/>
        <a:ext cx="7473938" cy="1892458"/>
      </dsp:txXfrm>
    </dsp:sp>
    <dsp:sp modelId="{2CF91C83-DA10-42D1-AD7C-2FC93D97C1C9}">
      <dsp:nvSpPr>
        <dsp:cNvPr id="0" name=""/>
        <dsp:cNvSpPr/>
      </dsp:nvSpPr>
      <dsp:spPr>
        <a:xfrm>
          <a:off x="2592292" y="2160236"/>
          <a:ext cx="2396367" cy="20102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700" kern="1200" dirty="0" smtClean="0"/>
            <a:t>Интервенције у продору</a:t>
          </a:r>
          <a:endParaRPr lang="hr-HR" sz="2700" kern="1200" dirty="0"/>
        </a:p>
      </dsp:txBody>
      <dsp:txXfrm>
        <a:off x="2651169" y="2219113"/>
        <a:ext cx="2278613" cy="1892458"/>
      </dsp:txXfrm>
    </dsp:sp>
    <dsp:sp modelId="{4C66CCC6-13DB-44A4-9A9C-CF4DD6E1863C}">
      <dsp:nvSpPr>
        <dsp:cNvPr id="0" name=""/>
        <dsp:cNvSpPr/>
      </dsp:nvSpPr>
      <dsp:spPr>
        <a:xfrm>
          <a:off x="5112576" y="2160236"/>
          <a:ext cx="2396367" cy="201021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700" kern="1200" dirty="0" err="1" smtClean="0"/>
            <a:t>Неутемељени</a:t>
          </a:r>
          <a:r>
            <a:rPr lang="sr-Cyrl-RS" sz="2700" kern="1200" dirty="0" smtClean="0"/>
            <a:t> приступи</a:t>
          </a:r>
          <a:endParaRPr lang="hr-HR" sz="2700" kern="1200" dirty="0"/>
        </a:p>
      </dsp:txBody>
      <dsp:txXfrm>
        <a:off x="5171453" y="2219113"/>
        <a:ext cx="2278613" cy="1892458"/>
      </dsp:txXfrm>
    </dsp:sp>
    <dsp:sp modelId="{ECB4D2FE-A656-4E33-988D-93E7C1732DCA}">
      <dsp:nvSpPr>
        <dsp:cNvPr id="0" name=""/>
        <dsp:cNvSpPr/>
      </dsp:nvSpPr>
      <dsp:spPr>
        <a:xfrm>
          <a:off x="72009" y="2160236"/>
          <a:ext cx="2396367" cy="2010212"/>
        </a:xfrm>
        <a:prstGeom prst="roundRect">
          <a:avLst>
            <a:gd name="adj" fmla="val 10000"/>
          </a:avLst>
        </a:prstGeom>
        <a:solidFill>
          <a:srgbClr val="89E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700" kern="1200" dirty="0" smtClean="0"/>
            <a:t>Утемељени приступи</a:t>
          </a:r>
          <a:endParaRPr lang="hr-HR" sz="2700" kern="1200" dirty="0"/>
        </a:p>
      </dsp:txBody>
      <dsp:txXfrm>
        <a:off x="130886" y="2219113"/>
        <a:ext cx="2278613" cy="1892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C9AE0-A9DE-40CB-B13B-E826A92FC180}">
      <dsp:nvSpPr>
        <dsp:cNvPr id="0" name=""/>
        <dsp:cNvSpPr/>
      </dsp:nvSpPr>
      <dsp:spPr>
        <a:xfrm>
          <a:off x="0" y="1939790"/>
          <a:ext cx="2565898" cy="869969"/>
        </a:xfrm>
        <a:prstGeom prst="roundRect">
          <a:avLst>
            <a:gd name="adj" fmla="val 10000"/>
          </a:avLst>
        </a:prstGeom>
        <a:solidFill>
          <a:srgbClr val="89E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b="1" kern="1200" dirty="0" smtClean="0"/>
            <a:t>Утемељени приступи</a:t>
          </a:r>
          <a:endParaRPr lang="hr-HR" sz="2100" b="1" kern="1200" dirty="0"/>
        </a:p>
      </dsp:txBody>
      <dsp:txXfrm>
        <a:off x="25481" y="1965271"/>
        <a:ext cx="2514936" cy="819007"/>
      </dsp:txXfrm>
    </dsp:sp>
    <dsp:sp modelId="{934D98DF-E181-4D3D-8C4D-91E920C8E343}">
      <dsp:nvSpPr>
        <dsp:cNvPr id="0" name=""/>
        <dsp:cNvSpPr/>
      </dsp:nvSpPr>
      <dsp:spPr>
        <a:xfrm>
          <a:off x="256589" y="2809759"/>
          <a:ext cx="276809" cy="50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58"/>
              </a:lnTo>
              <a:lnTo>
                <a:pt x="276809" y="5097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D4CA6-9802-4D5F-ADAA-9F10A566FAFB}">
      <dsp:nvSpPr>
        <dsp:cNvPr id="0" name=""/>
        <dsp:cNvSpPr/>
      </dsp:nvSpPr>
      <dsp:spPr>
        <a:xfrm>
          <a:off x="533399" y="3171426"/>
          <a:ext cx="2120654" cy="296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/>
        </a:p>
      </dsp:txBody>
      <dsp:txXfrm>
        <a:off x="542074" y="3180101"/>
        <a:ext cx="2103304" cy="278834"/>
      </dsp:txXfrm>
    </dsp:sp>
    <dsp:sp modelId="{6C12B8AE-4276-4287-A6CB-4FD2A6D699B1}">
      <dsp:nvSpPr>
        <dsp:cNvPr id="0" name=""/>
        <dsp:cNvSpPr/>
      </dsp:nvSpPr>
      <dsp:spPr>
        <a:xfrm>
          <a:off x="256589" y="2809759"/>
          <a:ext cx="262997" cy="734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286"/>
              </a:lnTo>
              <a:lnTo>
                <a:pt x="262997" y="7342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5109C-9685-4FD7-A11D-3BD6FFED4597}">
      <dsp:nvSpPr>
        <dsp:cNvPr id="0" name=""/>
        <dsp:cNvSpPr/>
      </dsp:nvSpPr>
      <dsp:spPr>
        <a:xfrm>
          <a:off x="519587" y="3095222"/>
          <a:ext cx="2221086" cy="897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7197"/>
              <a:satOff val="-209"/>
              <a:lumOff val="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Интервенција усмерена на предвиђање понашања</a:t>
          </a:r>
          <a:endParaRPr lang="sr-Latn-RS" sz="1400" b="1" kern="1200" dirty="0"/>
        </a:p>
      </dsp:txBody>
      <dsp:txXfrm>
        <a:off x="545878" y="3121513"/>
        <a:ext cx="2168504" cy="845066"/>
      </dsp:txXfrm>
    </dsp:sp>
    <dsp:sp modelId="{269271FF-2667-493B-89D6-F57CE61163E2}">
      <dsp:nvSpPr>
        <dsp:cNvPr id="0" name=""/>
        <dsp:cNvSpPr/>
      </dsp:nvSpPr>
      <dsp:spPr>
        <a:xfrm>
          <a:off x="256589" y="2809759"/>
          <a:ext cx="289625" cy="180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589"/>
              </a:lnTo>
              <a:lnTo>
                <a:pt x="289625" y="18015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9F77A-4649-4F68-BEE6-F5EA4BCD7DE4}">
      <dsp:nvSpPr>
        <dsp:cNvPr id="0" name=""/>
        <dsp:cNvSpPr/>
      </dsp:nvSpPr>
      <dsp:spPr>
        <a:xfrm>
          <a:off x="546215" y="4423712"/>
          <a:ext cx="2313863" cy="375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"/>
              <a:satOff val="-417"/>
              <a:lumOff val="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Бихевиорални приступ</a:t>
          </a:r>
          <a:endParaRPr lang="hr-HR" sz="1400" b="1" kern="1200" dirty="0" smtClean="0"/>
        </a:p>
      </dsp:txBody>
      <dsp:txXfrm>
        <a:off x="557206" y="4434703"/>
        <a:ext cx="2291881" cy="353290"/>
      </dsp:txXfrm>
    </dsp:sp>
    <dsp:sp modelId="{DD99040A-1FA0-4F6B-BDCE-DDD1E70CCB74}">
      <dsp:nvSpPr>
        <dsp:cNvPr id="0" name=""/>
        <dsp:cNvSpPr/>
      </dsp:nvSpPr>
      <dsp:spPr>
        <a:xfrm>
          <a:off x="256589" y="2809759"/>
          <a:ext cx="289625" cy="237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9168"/>
              </a:lnTo>
              <a:lnTo>
                <a:pt x="289625" y="23791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CB74D-607D-4199-B20F-A4FAB8CBFAA7}">
      <dsp:nvSpPr>
        <dsp:cNvPr id="0" name=""/>
        <dsp:cNvSpPr/>
      </dsp:nvSpPr>
      <dsp:spPr>
        <a:xfrm>
          <a:off x="546215" y="4995793"/>
          <a:ext cx="2223114" cy="386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01591"/>
              <a:satOff val="-626"/>
              <a:lumOff val="1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Целовит </a:t>
          </a:r>
          <a:r>
            <a:rPr lang="sr-Cyrl-RS" sz="1400" b="1" kern="1200" dirty="0" err="1" smtClean="0"/>
            <a:t>бихевиорални</a:t>
          </a:r>
          <a:r>
            <a:rPr lang="sr-Cyrl-RS" sz="1400" b="1" kern="1200" dirty="0" smtClean="0"/>
            <a:t> приступ за млађу децу</a:t>
          </a:r>
          <a:endParaRPr lang="hr-HR" sz="1400" b="1" kern="1200" dirty="0" smtClean="0"/>
        </a:p>
      </dsp:txBody>
      <dsp:txXfrm>
        <a:off x="557528" y="5007106"/>
        <a:ext cx="2200488" cy="363644"/>
      </dsp:txXfrm>
    </dsp:sp>
    <dsp:sp modelId="{F19D1FB5-979B-4BE5-92B2-9CBF8AF5E493}">
      <dsp:nvSpPr>
        <dsp:cNvPr id="0" name=""/>
        <dsp:cNvSpPr/>
      </dsp:nvSpPr>
      <dsp:spPr>
        <a:xfrm>
          <a:off x="256589" y="2809759"/>
          <a:ext cx="289625" cy="2902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248"/>
              </a:lnTo>
              <a:lnTo>
                <a:pt x="289625" y="29022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30CDF-E5B8-4CC0-AA50-E2D0846574A9}">
      <dsp:nvSpPr>
        <dsp:cNvPr id="0" name=""/>
        <dsp:cNvSpPr/>
      </dsp:nvSpPr>
      <dsp:spPr>
        <a:xfrm>
          <a:off x="546215" y="5496369"/>
          <a:ext cx="2131514" cy="431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Подстицање вештина здружене пажње </a:t>
          </a:r>
          <a:endParaRPr lang="hr-HR" sz="1400" b="1" kern="1200" dirty="0" smtClean="0"/>
        </a:p>
      </dsp:txBody>
      <dsp:txXfrm>
        <a:off x="558847" y="5509001"/>
        <a:ext cx="2106250" cy="406014"/>
      </dsp:txXfrm>
    </dsp:sp>
    <dsp:sp modelId="{0F4AA725-9459-4AFB-8292-4FBA4A06421B}">
      <dsp:nvSpPr>
        <dsp:cNvPr id="0" name=""/>
        <dsp:cNvSpPr/>
      </dsp:nvSpPr>
      <dsp:spPr>
        <a:xfrm>
          <a:off x="256589" y="2809759"/>
          <a:ext cx="289625" cy="3483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160"/>
              </a:lnTo>
              <a:lnTo>
                <a:pt x="289625" y="34831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5284E-C71C-4F44-8B50-1B9F38F1F2B9}">
      <dsp:nvSpPr>
        <dsp:cNvPr id="0" name=""/>
        <dsp:cNvSpPr/>
      </dsp:nvSpPr>
      <dsp:spPr>
        <a:xfrm>
          <a:off x="546215" y="6068453"/>
          <a:ext cx="2139359" cy="448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5986"/>
              <a:satOff val="-1043"/>
              <a:lumOff val="2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Учење према моделу </a:t>
          </a:r>
          <a:endParaRPr lang="hr-HR" sz="1400" b="1" kern="1200" dirty="0" smtClean="0"/>
        </a:p>
      </dsp:txBody>
      <dsp:txXfrm>
        <a:off x="559364" y="6081602"/>
        <a:ext cx="2113061" cy="422636"/>
      </dsp:txXfrm>
    </dsp:sp>
    <dsp:sp modelId="{357539A3-8CB2-4053-BA5F-FE271F3B75C5}">
      <dsp:nvSpPr>
        <dsp:cNvPr id="0" name=""/>
        <dsp:cNvSpPr/>
      </dsp:nvSpPr>
      <dsp:spPr>
        <a:xfrm>
          <a:off x="256589" y="2809759"/>
          <a:ext cx="218111" cy="406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813"/>
              </a:lnTo>
              <a:lnTo>
                <a:pt x="218111" y="40628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97617-A762-4CDC-B525-9F7429FCA57A}">
      <dsp:nvSpPr>
        <dsp:cNvPr id="0" name=""/>
        <dsp:cNvSpPr/>
      </dsp:nvSpPr>
      <dsp:spPr>
        <a:xfrm>
          <a:off x="474701" y="6640537"/>
          <a:ext cx="2326314" cy="464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03183"/>
              <a:satOff val="-1251"/>
              <a:lumOff val="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Подучавање у природном окружењу  </a:t>
          </a:r>
          <a:endParaRPr lang="hr-HR" sz="1400" b="1" kern="1200" dirty="0" smtClean="0"/>
        </a:p>
      </dsp:txBody>
      <dsp:txXfrm>
        <a:off x="488293" y="6654129"/>
        <a:ext cx="2299130" cy="436888"/>
      </dsp:txXfrm>
    </dsp:sp>
    <dsp:sp modelId="{612AC299-BB94-410D-B529-136D3B3D2919}">
      <dsp:nvSpPr>
        <dsp:cNvPr id="0" name=""/>
        <dsp:cNvSpPr/>
      </dsp:nvSpPr>
      <dsp:spPr>
        <a:xfrm>
          <a:off x="256589" y="2809759"/>
          <a:ext cx="282961" cy="4510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0177"/>
              </a:lnTo>
              <a:lnTo>
                <a:pt x="282961" y="45101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CAB85-B97A-4C7E-844F-82FFCBD2FEC2}">
      <dsp:nvSpPr>
        <dsp:cNvPr id="0" name=""/>
        <dsp:cNvSpPr/>
      </dsp:nvSpPr>
      <dsp:spPr>
        <a:xfrm>
          <a:off x="539551" y="7153792"/>
          <a:ext cx="2233255" cy="332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err="1" smtClean="0"/>
            <a:t>Вршњачка</a:t>
          </a:r>
          <a:r>
            <a:rPr lang="sr-Cyrl-RS" sz="1400" b="1" kern="1200" dirty="0" smtClean="0"/>
            <a:t> подршка </a:t>
          </a:r>
          <a:endParaRPr lang="hr-HR" sz="1400" b="1" kern="1200" dirty="0" smtClean="0"/>
        </a:p>
      </dsp:txBody>
      <dsp:txXfrm>
        <a:off x="549283" y="7163524"/>
        <a:ext cx="2213791" cy="312826"/>
      </dsp:txXfrm>
    </dsp:sp>
    <dsp:sp modelId="{35FA01BC-DBEF-47D4-910A-3952DBEC7714}">
      <dsp:nvSpPr>
        <dsp:cNvPr id="0" name=""/>
        <dsp:cNvSpPr/>
      </dsp:nvSpPr>
      <dsp:spPr>
        <a:xfrm>
          <a:off x="256589" y="2809759"/>
          <a:ext cx="138946" cy="5013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3941"/>
              </a:lnTo>
              <a:lnTo>
                <a:pt x="138946" y="50139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31C06-CE79-47C2-9F65-BAD5373D2FAC}">
      <dsp:nvSpPr>
        <dsp:cNvPr id="0" name=""/>
        <dsp:cNvSpPr/>
      </dsp:nvSpPr>
      <dsp:spPr>
        <a:xfrm>
          <a:off x="395536" y="7585840"/>
          <a:ext cx="2282131" cy="475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Поучавање </a:t>
          </a:r>
          <a:r>
            <a:rPr lang="sr-Cyrl-RS" sz="1400" b="1" kern="1200" dirty="0" err="1" smtClean="0"/>
            <a:t>пивоталних</a:t>
          </a:r>
          <a:r>
            <a:rPr lang="sr-Cyrl-RS" sz="1400" b="1" kern="1200" dirty="0" smtClean="0"/>
            <a:t> одговора </a:t>
          </a:r>
          <a:endParaRPr lang="hr-HR" sz="1400" b="1" kern="1200" dirty="0" smtClean="0"/>
        </a:p>
      </dsp:txBody>
      <dsp:txXfrm>
        <a:off x="409469" y="7599773"/>
        <a:ext cx="2254265" cy="447855"/>
      </dsp:txXfrm>
    </dsp:sp>
    <dsp:sp modelId="{69BCA44E-17C9-4B0B-AB91-C9ACC907B7D9}">
      <dsp:nvSpPr>
        <dsp:cNvPr id="0" name=""/>
        <dsp:cNvSpPr/>
      </dsp:nvSpPr>
      <dsp:spPr>
        <a:xfrm>
          <a:off x="256589" y="2809759"/>
          <a:ext cx="282961" cy="557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395"/>
              </a:lnTo>
              <a:lnTo>
                <a:pt x="282961" y="55763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9D61C-3401-43F0-B825-420AF57553EF}">
      <dsp:nvSpPr>
        <dsp:cNvPr id="0" name=""/>
        <dsp:cNvSpPr/>
      </dsp:nvSpPr>
      <dsp:spPr>
        <a:xfrm>
          <a:off x="539551" y="8245321"/>
          <a:ext cx="2179917" cy="281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04774"/>
              <a:satOff val="-1877"/>
              <a:lumOff val="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Друштвене приче</a:t>
          </a:r>
          <a:endParaRPr lang="hr-HR" sz="1400" b="1" kern="1200" dirty="0" smtClean="0"/>
        </a:p>
      </dsp:txBody>
      <dsp:txXfrm>
        <a:off x="547801" y="8253571"/>
        <a:ext cx="2163417" cy="265166"/>
      </dsp:txXfrm>
    </dsp:sp>
    <dsp:sp modelId="{0B7B5719-C37D-49D3-BE3D-A90863B32F48}">
      <dsp:nvSpPr>
        <dsp:cNvPr id="0" name=""/>
        <dsp:cNvSpPr/>
      </dsp:nvSpPr>
      <dsp:spPr>
        <a:xfrm>
          <a:off x="2699791" y="1899593"/>
          <a:ext cx="3478889" cy="86842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Интервенције у продору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5226" y="1925028"/>
        <a:ext cx="3428019" cy="817559"/>
      </dsp:txXfrm>
    </dsp:sp>
    <dsp:sp modelId="{02981915-D566-4E49-BD4B-0D4F1E979B9F}">
      <dsp:nvSpPr>
        <dsp:cNvPr id="0" name=""/>
        <dsp:cNvSpPr/>
      </dsp:nvSpPr>
      <dsp:spPr>
        <a:xfrm>
          <a:off x="3047680" y="2768022"/>
          <a:ext cx="156165" cy="28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44"/>
              </a:lnTo>
              <a:lnTo>
                <a:pt x="156165" y="286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955D7-605B-4926-B0FD-7F160CD6026E}">
      <dsp:nvSpPr>
        <dsp:cNvPr id="0" name=""/>
        <dsp:cNvSpPr/>
      </dsp:nvSpPr>
      <dsp:spPr>
        <a:xfrm>
          <a:off x="3203846" y="2880321"/>
          <a:ext cx="3298273" cy="349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71971"/>
              <a:satOff val="-2085"/>
              <a:lumOff val="4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Уређаји са гласовним системима</a:t>
          </a:r>
          <a:endParaRPr lang="hr-HR" sz="1400" b="1" kern="1200" dirty="0"/>
        </a:p>
      </dsp:txBody>
      <dsp:txXfrm>
        <a:off x="3214070" y="2890545"/>
        <a:ext cx="3277825" cy="328641"/>
      </dsp:txXfrm>
    </dsp:sp>
    <dsp:sp modelId="{6920E846-9C84-41C2-B21F-27362466CD58}">
      <dsp:nvSpPr>
        <dsp:cNvPr id="0" name=""/>
        <dsp:cNvSpPr/>
      </dsp:nvSpPr>
      <dsp:spPr>
        <a:xfrm>
          <a:off x="3047680" y="2768022"/>
          <a:ext cx="156165" cy="756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233"/>
              </a:lnTo>
              <a:lnTo>
                <a:pt x="156165" y="75623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47B6F-DACA-4D60-B12D-5205BDB550C5}">
      <dsp:nvSpPr>
        <dsp:cNvPr id="0" name=""/>
        <dsp:cNvSpPr/>
      </dsp:nvSpPr>
      <dsp:spPr>
        <a:xfrm>
          <a:off x="3203846" y="3312366"/>
          <a:ext cx="3295654" cy="423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39168"/>
              <a:satOff val="-2294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Когнитивно </a:t>
          </a:r>
          <a:r>
            <a:rPr lang="sr-Cyrl-RS" sz="1400" b="1" kern="1200" dirty="0" err="1" smtClean="0"/>
            <a:t>бихевиорална</a:t>
          </a:r>
          <a:r>
            <a:rPr lang="sr-Cyrl-RS" sz="1400" b="1" kern="1200" dirty="0" smtClean="0"/>
            <a:t> терапија</a:t>
          </a:r>
          <a:endParaRPr lang="hr-HR" sz="1400" b="1" kern="1200" dirty="0"/>
        </a:p>
      </dsp:txBody>
      <dsp:txXfrm>
        <a:off x="3216258" y="3324778"/>
        <a:ext cx="3270830" cy="398954"/>
      </dsp:txXfrm>
    </dsp:sp>
    <dsp:sp modelId="{82ABF850-0F4B-485C-83E4-1D24E0FDDBD3}">
      <dsp:nvSpPr>
        <dsp:cNvPr id="0" name=""/>
        <dsp:cNvSpPr/>
      </dsp:nvSpPr>
      <dsp:spPr>
        <a:xfrm>
          <a:off x="3047680" y="2768022"/>
          <a:ext cx="156165" cy="130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679"/>
              </a:lnTo>
              <a:lnTo>
                <a:pt x="156165" y="13046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675B9-0649-4A24-83B9-1BDCB874968E}">
      <dsp:nvSpPr>
        <dsp:cNvPr id="0" name=""/>
        <dsp:cNvSpPr/>
      </dsp:nvSpPr>
      <dsp:spPr>
        <a:xfrm>
          <a:off x="3203846" y="3816424"/>
          <a:ext cx="3354183" cy="512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Развојни приступ базиран на међусобним односима (</a:t>
          </a:r>
          <a:r>
            <a:rPr lang="hr-HR" sz="1400" b="1" kern="1200" dirty="0" err="1" smtClean="0"/>
            <a:t>Floortime</a:t>
          </a:r>
          <a:r>
            <a:rPr lang="hr-HR" sz="1400" b="1" kern="1200" dirty="0" smtClean="0"/>
            <a:t>)</a:t>
          </a:r>
          <a:endParaRPr lang="hr-HR" sz="1400" b="1" kern="1200" dirty="0"/>
        </a:p>
      </dsp:txBody>
      <dsp:txXfrm>
        <a:off x="3218858" y="3831436"/>
        <a:ext cx="3324159" cy="482531"/>
      </dsp:txXfrm>
    </dsp:sp>
    <dsp:sp modelId="{FFF571C9-7636-4C09-B931-8BE6AC3FC91A}">
      <dsp:nvSpPr>
        <dsp:cNvPr id="0" name=""/>
        <dsp:cNvSpPr/>
      </dsp:nvSpPr>
      <dsp:spPr>
        <a:xfrm>
          <a:off x="3047680" y="2768022"/>
          <a:ext cx="156165" cy="175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219"/>
              </a:lnTo>
              <a:lnTo>
                <a:pt x="156165" y="17542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CE905-D907-4F44-83B7-A41ABFD6A347}">
      <dsp:nvSpPr>
        <dsp:cNvPr id="0" name=""/>
        <dsp:cNvSpPr/>
      </dsp:nvSpPr>
      <dsp:spPr>
        <a:xfrm>
          <a:off x="3203846" y="4392487"/>
          <a:ext cx="3378362" cy="259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173562"/>
              <a:satOff val="-2711"/>
              <a:lumOff val="6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Подстицање језичких капацитета  </a:t>
          </a:r>
          <a:endParaRPr lang="hr-HR" sz="1400" b="1" kern="1200" dirty="0"/>
        </a:p>
      </dsp:txBody>
      <dsp:txXfrm>
        <a:off x="3211447" y="4400088"/>
        <a:ext cx="3363160" cy="244305"/>
      </dsp:txXfrm>
    </dsp:sp>
    <dsp:sp modelId="{611F2A6C-F979-4CCB-A1EB-5BCB74D203AD}">
      <dsp:nvSpPr>
        <dsp:cNvPr id="0" name=""/>
        <dsp:cNvSpPr/>
      </dsp:nvSpPr>
      <dsp:spPr>
        <a:xfrm>
          <a:off x="3047680" y="2768022"/>
          <a:ext cx="156165" cy="216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34"/>
              </a:lnTo>
              <a:lnTo>
                <a:pt x="156165" y="21629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C9619-0BEB-4BCD-B76A-D08F2BE04BD6}">
      <dsp:nvSpPr>
        <dsp:cNvPr id="0" name=""/>
        <dsp:cNvSpPr/>
      </dsp:nvSpPr>
      <dsp:spPr>
        <a:xfrm>
          <a:off x="3203846" y="4752527"/>
          <a:ext cx="3326102" cy="356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Масажа/терапија додиром</a:t>
          </a:r>
          <a:endParaRPr lang="hr-HR" sz="1400" b="1" kern="1200" dirty="0"/>
        </a:p>
      </dsp:txBody>
      <dsp:txXfrm>
        <a:off x="3214298" y="4762979"/>
        <a:ext cx="3305198" cy="335955"/>
      </dsp:txXfrm>
    </dsp:sp>
    <dsp:sp modelId="{88646C74-7F9E-4761-AD1E-91B962DE69A7}">
      <dsp:nvSpPr>
        <dsp:cNvPr id="0" name=""/>
        <dsp:cNvSpPr/>
      </dsp:nvSpPr>
      <dsp:spPr>
        <a:xfrm>
          <a:off x="3047680" y="2768022"/>
          <a:ext cx="156165" cy="2607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492"/>
              </a:lnTo>
              <a:lnTo>
                <a:pt x="156165" y="26074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21B50-392C-4E5C-BA1D-196D924958EF}">
      <dsp:nvSpPr>
        <dsp:cNvPr id="0" name=""/>
        <dsp:cNvSpPr/>
      </dsp:nvSpPr>
      <dsp:spPr>
        <a:xfrm rot="10800000" flipV="1">
          <a:off x="3203846" y="5256584"/>
          <a:ext cx="2923475" cy="237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507956"/>
              <a:satOff val="-3128"/>
              <a:lumOff val="7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err="1" smtClean="0"/>
            <a:t>Музикотерапија</a:t>
          </a:r>
          <a:endParaRPr lang="hr-HR" sz="1400" b="1" kern="1200" dirty="0"/>
        </a:p>
      </dsp:txBody>
      <dsp:txXfrm rot="-10800000">
        <a:off x="3210813" y="5263551"/>
        <a:ext cx="2909541" cy="223924"/>
      </dsp:txXfrm>
    </dsp:sp>
    <dsp:sp modelId="{EA3EFEE6-DD17-4CED-9A7A-7D5674B41A26}">
      <dsp:nvSpPr>
        <dsp:cNvPr id="0" name=""/>
        <dsp:cNvSpPr/>
      </dsp:nvSpPr>
      <dsp:spPr>
        <a:xfrm>
          <a:off x="3047680" y="2768022"/>
          <a:ext cx="156165" cy="298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022"/>
              </a:lnTo>
              <a:lnTo>
                <a:pt x="156165" y="29860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D2F5E-FFEF-4774-95C1-65E1BA89AFC1}">
      <dsp:nvSpPr>
        <dsp:cNvPr id="0" name=""/>
        <dsp:cNvSpPr/>
      </dsp:nvSpPr>
      <dsp:spPr>
        <a:xfrm>
          <a:off x="3203846" y="5616624"/>
          <a:ext cx="2598580" cy="274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PECS</a:t>
          </a:r>
          <a:endParaRPr lang="hr-HR" sz="1400" b="1" kern="1200" dirty="0"/>
        </a:p>
      </dsp:txBody>
      <dsp:txXfrm>
        <a:off x="3211896" y="5624674"/>
        <a:ext cx="2582480" cy="258740"/>
      </dsp:txXfrm>
    </dsp:sp>
    <dsp:sp modelId="{7F167C41-2EA0-4FEE-8866-3FEB32F7EB6E}">
      <dsp:nvSpPr>
        <dsp:cNvPr id="0" name=""/>
        <dsp:cNvSpPr/>
      </dsp:nvSpPr>
      <dsp:spPr>
        <a:xfrm>
          <a:off x="3047680" y="2768022"/>
          <a:ext cx="228177" cy="339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6476"/>
              </a:lnTo>
              <a:lnTo>
                <a:pt x="228177" y="33964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727EE-2939-4811-A1DD-403815E792D2}">
      <dsp:nvSpPr>
        <dsp:cNvPr id="0" name=""/>
        <dsp:cNvSpPr/>
      </dsp:nvSpPr>
      <dsp:spPr>
        <a:xfrm>
          <a:off x="3275858" y="6048672"/>
          <a:ext cx="2488454" cy="231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42351"/>
              <a:satOff val="-3545"/>
              <a:lumOff val="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Српски знаковни језик</a:t>
          </a:r>
          <a:endParaRPr lang="hr-HR" sz="1400" b="1" kern="1200" dirty="0"/>
        </a:p>
      </dsp:txBody>
      <dsp:txXfrm>
        <a:off x="3282643" y="6055457"/>
        <a:ext cx="2474884" cy="218082"/>
      </dsp:txXfrm>
    </dsp:sp>
    <dsp:sp modelId="{E3462171-20EA-41A2-BFF3-340CEF3E710A}">
      <dsp:nvSpPr>
        <dsp:cNvPr id="0" name=""/>
        <dsp:cNvSpPr/>
      </dsp:nvSpPr>
      <dsp:spPr>
        <a:xfrm>
          <a:off x="3047680" y="2768022"/>
          <a:ext cx="156165" cy="379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316"/>
              </a:lnTo>
              <a:lnTo>
                <a:pt x="156165" y="37983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84E3B-7EC1-47EE-BE53-086E204655C1}">
      <dsp:nvSpPr>
        <dsp:cNvPr id="0" name=""/>
        <dsp:cNvSpPr/>
      </dsp:nvSpPr>
      <dsp:spPr>
        <a:xfrm>
          <a:off x="3203846" y="6408711"/>
          <a:ext cx="3092140" cy="31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009548"/>
              <a:satOff val="-3754"/>
              <a:lumOff val="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Подстицање социјалне комуникације</a:t>
          </a:r>
          <a:endParaRPr lang="hr-HR" sz="1400" b="1" kern="1200" dirty="0"/>
        </a:p>
      </dsp:txBody>
      <dsp:txXfrm>
        <a:off x="3213079" y="6417944"/>
        <a:ext cx="3073674" cy="296786"/>
      </dsp:txXfrm>
    </dsp:sp>
    <dsp:sp modelId="{33D8FE8A-20F1-4543-B001-8DFF74F039C4}">
      <dsp:nvSpPr>
        <dsp:cNvPr id="0" name=""/>
        <dsp:cNvSpPr/>
      </dsp:nvSpPr>
      <dsp:spPr>
        <a:xfrm>
          <a:off x="3047680" y="2768022"/>
          <a:ext cx="228177" cy="426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356"/>
              </a:lnTo>
              <a:lnTo>
                <a:pt x="228177" y="42613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118B-6F97-4517-92C0-727B47FA0240}">
      <dsp:nvSpPr>
        <dsp:cNvPr id="0" name=""/>
        <dsp:cNvSpPr/>
      </dsp:nvSpPr>
      <dsp:spPr>
        <a:xfrm>
          <a:off x="3275858" y="6840760"/>
          <a:ext cx="2724351" cy="37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76745"/>
              <a:satOff val="-3962"/>
              <a:lumOff val="9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Подстицање социјалних вештина</a:t>
          </a:r>
          <a:endParaRPr lang="hr-HR" sz="1400" b="1" kern="1200" dirty="0"/>
        </a:p>
      </dsp:txBody>
      <dsp:txXfrm>
        <a:off x="3286907" y="6851809"/>
        <a:ext cx="2702253" cy="355138"/>
      </dsp:txXfrm>
    </dsp:sp>
    <dsp:sp modelId="{D386CC46-A7CB-442C-A7C9-49E97BB88FC5}">
      <dsp:nvSpPr>
        <dsp:cNvPr id="0" name=""/>
        <dsp:cNvSpPr/>
      </dsp:nvSpPr>
      <dsp:spPr>
        <a:xfrm>
          <a:off x="3047680" y="2768022"/>
          <a:ext cx="228177" cy="4687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646"/>
              </a:lnTo>
              <a:lnTo>
                <a:pt x="228177" y="46876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C918D-A451-44B9-AE30-ECC6A983C5C9}">
      <dsp:nvSpPr>
        <dsp:cNvPr id="0" name=""/>
        <dsp:cNvSpPr/>
      </dsp:nvSpPr>
      <dsp:spPr>
        <a:xfrm>
          <a:off x="3275858" y="7272808"/>
          <a:ext cx="2637392" cy="36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Структурирано учење</a:t>
          </a:r>
          <a:endParaRPr lang="hr-HR" sz="1400" b="1" kern="1200" dirty="0"/>
        </a:p>
      </dsp:txBody>
      <dsp:txXfrm>
        <a:off x="3286570" y="7283520"/>
        <a:ext cx="2615968" cy="344295"/>
      </dsp:txXfrm>
    </dsp:sp>
    <dsp:sp modelId="{075FE074-9F06-4B5F-AFB6-2366CFF24891}">
      <dsp:nvSpPr>
        <dsp:cNvPr id="0" name=""/>
        <dsp:cNvSpPr/>
      </dsp:nvSpPr>
      <dsp:spPr>
        <a:xfrm>
          <a:off x="3047680" y="2768022"/>
          <a:ext cx="228177" cy="521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264"/>
              </a:lnTo>
              <a:lnTo>
                <a:pt x="228177" y="52122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F044C-420A-4B06-A8C7-37EA105C37E9}">
      <dsp:nvSpPr>
        <dsp:cNvPr id="0" name=""/>
        <dsp:cNvSpPr/>
      </dsp:nvSpPr>
      <dsp:spPr>
        <a:xfrm>
          <a:off x="3275858" y="7776862"/>
          <a:ext cx="2545899" cy="406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Интервенције употребом </a:t>
          </a:r>
          <a:r>
            <a:rPr lang="sr-Cyrl-RS" sz="1400" b="1" kern="1200" dirty="0" err="1" smtClean="0"/>
            <a:t>технолигија</a:t>
          </a:r>
          <a:endParaRPr lang="hr-HR" sz="1400" b="1" kern="1200" dirty="0"/>
        </a:p>
      </dsp:txBody>
      <dsp:txXfrm>
        <a:off x="3287774" y="7788778"/>
        <a:ext cx="2522067" cy="383015"/>
      </dsp:txXfrm>
    </dsp:sp>
    <dsp:sp modelId="{63C04D89-CB67-49C4-A906-DABE6F5FC544}">
      <dsp:nvSpPr>
        <dsp:cNvPr id="0" name=""/>
        <dsp:cNvSpPr/>
      </dsp:nvSpPr>
      <dsp:spPr>
        <a:xfrm>
          <a:off x="3047680" y="2768022"/>
          <a:ext cx="228177" cy="5764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920"/>
              </a:lnTo>
              <a:lnTo>
                <a:pt x="228177" y="5764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A01F7-9983-4981-A380-13FA6958DF15}">
      <dsp:nvSpPr>
        <dsp:cNvPr id="0" name=""/>
        <dsp:cNvSpPr/>
      </dsp:nvSpPr>
      <dsp:spPr>
        <a:xfrm>
          <a:off x="3275858" y="8308294"/>
          <a:ext cx="2182485" cy="449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678336"/>
              <a:satOff val="-4588"/>
              <a:lumOff val="10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Подстицање теорије ума</a:t>
          </a:r>
          <a:endParaRPr lang="hr-HR" sz="1400" b="1" kern="1200" dirty="0"/>
        </a:p>
      </dsp:txBody>
      <dsp:txXfrm>
        <a:off x="3289017" y="8321453"/>
        <a:ext cx="2156167" cy="422979"/>
      </dsp:txXfrm>
    </dsp:sp>
    <dsp:sp modelId="{0ACC726A-5134-4C46-B512-B6C0EBE9CB44}">
      <dsp:nvSpPr>
        <dsp:cNvPr id="0" name=""/>
        <dsp:cNvSpPr/>
      </dsp:nvSpPr>
      <dsp:spPr>
        <a:xfrm>
          <a:off x="6537505" y="1899593"/>
          <a:ext cx="2606494" cy="90936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err="1" smtClean="0"/>
            <a:t>Неутемељени</a:t>
          </a:r>
          <a:r>
            <a:rPr lang="sr-Cyrl-RS" sz="2000" b="1" kern="1200" dirty="0" smtClean="0"/>
            <a:t> приступи</a:t>
          </a:r>
          <a:endParaRPr lang="hr-HR" sz="2000" b="1" kern="1200" dirty="0"/>
        </a:p>
      </dsp:txBody>
      <dsp:txXfrm>
        <a:off x="6564139" y="1926227"/>
        <a:ext cx="2553226" cy="856099"/>
      </dsp:txXfrm>
    </dsp:sp>
    <dsp:sp modelId="{E6C3AFD1-8729-4D80-942A-1E4CEFB33E4B}">
      <dsp:nvSpPr>
        <dsp:cNvPr id="0" name=""/>
        <dsp:cNvSpPr/>
      </dsp:nvSpPr>
      <dsp:spPr>
        <a:xfrm>
          <a:off x="6798155" y="2808960"/>
          <a:ext cx="175610" cy="473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74"/>
              </a:lnTo>
              <a:lnTo>
                <a:pt x="175610" y="4738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1CE5C-E8EA-4C6E-83CC-C2FF6683B010}">
      <dsp:nvSpPr>
        <dsp:cNvPr id="0" name=""/>
        <dsp:cNvSpPr/>
      </dsp:nvSpPr>
      <dsp:spPr>
        <a:xfrm>
          <a:off x="6973765" y="2952327"/>
          <a:ext cx="2170233" cy="661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845533"/>
              <a:satOff val="-4796"/>
              <a:lumOff val="11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Академске интервенције</a:t>
          </a:r>
          <a:endParaRPr lang="hr-HR" sz="1400" b="1" kern="1200" dirty="0"/>
        </a:p>
      </dsp:txBody>
      <dsp:txXfrm>
        <a:off x="6993125" y="2971687"/>
        <a:ext cx="2131513" cy="622294"/>
      </dsp:txXfrm>
    </dsp:sp>
    <dsp:sp modelId="{FC4DD876-843A-4115-A8EF-8A94494BAD06}">
      <dsp:nvSpPr>
        <dsp:cNvPr id="0" name=""/>
        <dsp:cNvSpPr/>
      </dsp:nvSpPr>
      <dsp:spPr>
        <a:xfrm>
          <a:off x="6798155" y="2808960"/>
          <a:ext cx="150107" cy="133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27"/>
              </a:lnTo>
              <a:lnTo>
                <a:pt x="150107" y="13370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CC134-CB66-4EBB-AD41-F9E8CD3DC4ED}">
      <dsp:nvSpPr>
        <dsp:cNvPr id="0" name=""/>
        <dsp:cNvSpPr/>
      </dsp:nvSpPr>
      <dsp:spPr>
        <a:xfrm>
          <a:off x="6948262" y="3816424"/>
          <a:ext cx="2031651" cy="659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i="0" kern="1200" dirty="0" smtClean="0"/>
            <a:t>Тренинг аудитивне интеграције</a:t>
          </a:r>
          <a:endParaRPr lang="hr-HR" sz="1400" b="1" i="0" kern="1200" dirty="0"/>
        </a:p>
      </dsp:txBody>
      <dsp:txXfrm>
        <a:off x="6967567" y="3835729"/>
        <a:ext cx="1993041" cy="620518"/>
      </dsp:txXfrm>
    </dsp:sp>
    <dsp:sp modelId="{490F7E16-F3D0-4CA6-8AD2-E435830B4893}">
      <dsp:nvSpPr>
        <dsp:cNvPr id="0" name=""/>
        <dsp:cNvSpPr/>
      </dsp:nvSpPr>
      <dsp:spPr>
        <a:xfrm>
          <a:off x="6798155" y="2808960"/>
          <a:ext cx="150107" cy="226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354"/>
              </a:lnTo>
              <a:lnTo>
                <a:pt x="150107" y="22623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45EC6-51E8-4D00-9459-B8A77235FE41}">
      <dsp:nvSpPr>
        <dsp:cNvPr id="0" name=""/>
        <dsp:cNvSpPr/>
      </dsp:nvSpPr>
      <dsp:spPr>
        <a:xfrm>
          <a:off x="6948262" y="4752527"/>
          <a:ext cx="2019909" cy="637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179928"/>
              <a:satOff val="-5213"/>
              <a:lumOff val="12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i="0" kern="1200" dirty="0" err="1" smtClean="0"/>
            <a:t>Фацилитарна</a:t>
          </a:r>
          <a:r>
            <a:rPr lang="sr-Cyrl-RS" sz="1400" b="1" i="0" kern="1200" dirty="0" smtClean="0"/>
            <a:t> комуникације</a:t>
          </a:r>
          <a:endParaRPr lang="hr-HR" sz="1400" b="1" i="0" kern="1200" dirty="0"/>
        </a:p>
      </dsp:txBody>
      <dsp:txXfrm>
        <a:off x="6966936" y="4771201"/>
        <a:ext cx="1982561" cy="600227"/>
      </dsp:txXfrm>
    </dsp:sp>
    <dsp:sp modelId="{1486C49A-8820-4286-B783-5F45F453B391}">
      <dsp:nvSpPr>
        <dsp:cNvPr id="0" name=""/>
        <dsp:cNvSpPr/>
      </dsp:nvSpPr>
      <dsp:spPr>
        <a:xfrm>
          <a:off x="6798155" y="2808960"/>
          <a:ext cx="222119" cy="320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7121"/>
              </a:lnTo>
              <a:lnTo>
                <a:pt x="222119" y="32071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2E7C1-A7B9-4FC2-812F-FBFB32AED9DF}">
      <dsp:nvSpPr>
        <dsp:cNvPr id="0" name=""/>
        <dsp:cNvSpPr/>
      </dsp:nvSpPr>
      <dsp:spPr>
        <a:xfrm>
          <a:off x="7020274" y="5688633"/>
          <a:ext cx="1905469" cy="654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47124"/>
              <a:satOff val="-5422"/>
              <a:lumOff val="1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i="0" kern="1200" dirty="0" err="1" smtClean="0"/>
            <a:t>Безглутенска</a:t>
          </a:r>
          <a:r>
            <a:rPr lang="sr-Cyrl-RS" sz="1400" b="1" i="0" kern="1200" dirty="0" smtClean="0"/>
            <a:t> дијета</a:t>
          </a:r>
          <a:endParaRPr lang="hr-HR" sz="1400" b="1" i="0" kern="1200" dirty="0"/>
        </a:p>
      </dsp:txBody>
      <dsp:txXfrm>
        <a:off x="7039455" y="5707814"/>
        <a:ext cx="1867107" cy="616536"/>
      </dsp:txXfrm>
    </dsp:sp>
    <dsp:sp modelId="{4C73B61F-283E-4926-B6B9-C3BA9D5F3806}">
      <dsp:nvSpPr>
        <dsp:cNvPr id="0" name=""/>
        <dsp:cNvSpPr/>
      </dsp:nvSpPr>
      <dsp:spPr>
        <a:xfrm>
          <a:off x="6798155" y="2808960"/>
          <a:ext cx="222119" cy="4201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896"/>
              </a:lnTo>
              <a:lnTo>
                <a:pt x="222119" y="42018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B605D-6F21-48D1-B93B-F2EFDE9FF9DC}">
      <dsp:nvSpPr>
        <dsp:cNvPr id="0" name=""/>
        <dsp:cNvSpPr/>
      </dsp:nvSpPr>
      <dsp:spPr>
        <a:xfrm>
          <a:off x="7020274" y="6624735"/>
          <a:ext cx="1905469" cy="772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514322"/>
              <a:satOff val="-5630"/>
              <a:lumOff val="13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i="0" kern="1200" dirty="0" err="1" smtClean="0"/>
            <a:t>Сензорна</a:t>
          </a:r>
          <a:r>
            <a:rPr lang="sr-Cyrl-RS" sz="1400" b="1" i="0" kern="1200" dirty="0" smtClean="0"/>
            <a:t> интеграција</a:t>
          </a:r>
          <a:endParaRPr lang="hr-HR" sz="1400" b="1" i="0" kern="1200" dirty="0"/>
        </a:p>
      </dsp:txBody>
      <dsp:txXfrm>
        <a:off x="7042892" y="6647353"/>
        <a:ext cx="1860233" cy="727006"/>
      </dsp:txXfrm>
    </dsp:sp>
    <dsp:sp modelId="{2E33719D-8A65-4B4D-AB52-A9F352791560}">
      <dsp:nvSpPr>
        <dsp:cNvPr id="0" name=""/>
        <dsp:cNvSpPr/>
      </dsp:nvSpPr>
      <dsp:spPr>
        <a:xfrm>
          <a:off x="6798155" y="2808960"/>
          <a:ext cx="222119" cy="513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6141"/>
              </a:lnTo>
              <a:lnTo>
                <a:pt x="222119" y="51361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ED065-9732-46C0-8A0C-FA443979EE5F}">
      <dsp:nvSpPr>
        <dsp:cNvPr id="0" name=""/>
        <dsp:cNvSpPr/>
      </dsp:nvSpPr>
      <dsp:spPr>
        <a:xfrm>
          <a:off x="7020274" y="7632847"/>
          <a:ext cx="1894574" cy="62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i="0" kern="1200" dirty="0" smtClean="0"/>
            <a:t>***</a:t>
          </a:r>
          <a:endParaRPr lang="hr-HR" sz="1400" b="1" i="0" kern="1200" dirty="0"/>
        </a:p>
      </dsp:txBody>
      <dsp:txXfrm>
        <a:off x="7038565" y="7651138"/>
        <a:ext cx="1857992" cy="587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4803A-7815-4DF1-85FF-BFA48872FF9A}">
      <dsp:nvSpPr>
        <dsp:cNvPr id="0" name=""/>
        <dsp:cNvSpPr/>
      </dsp:nvSpPr>
      <dsp:spPr>
        <a:xfrm>
          <a:off x="8208" y="2448269"/>
          <a:ext cx="8956273" cy="1034114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Georgia" pitchFamily="18" charset="0"/>
            </a:rPr>
            <a:t>На крају се усваја и спонтано коментарисање околине коришћењем одговарајуће слике и сликовног низа (фразе)</a:t>
          </a:r>
          <a:endParaRPr lang="hr-HR" sz="2400" kern="1200" dirty="0" smtClean="0">
            <a:latin typeface="Georgia" pitchFamily="18" charset="0"/>
          </a:endParaRPr>
        </a:p>
      </dsp:txBody>
      <dsp:txXfrm>
        <a:off x="8208" y="2448269"/>
        <a:ext cx="8956273" cy="1034114"/>
      </dsp:txXfrm>
    </dsp:sp>
    <dsp:sp modelId="{78ED727E-A1C6-43BA-A0CA-30B401953306}">
      <dsp:nvSpPr>
        <dsp:cNvPr id="0" name=""/>
        <dsp:cNvSpPr/>
      </dsp:nvSpPr>
      <dsp:spPr>
        <a:xfrm>
          <a:off x="67547" y="930976"/>
          <a:ext cx="8896934" cy="142141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Georgia" pitchFamily="18" charset="0"/>
            </a:rPr>
            <a:t>Први корак је учење захтева и генерализација кроз позитивна појачања циљ је добијање захтевног предмета</a:t>
          </a:r>
          <a:endParaRPr lang="hr-HR" sz="2400" kern="1200" dirty="0" smtClean="0">
            <a:latin typeface="Georgia" pitchFamily="18" charset="0"/>
          </a:endParaRPr>
        </a:p>
      </dsp:txBody>
      <dsp:txXfrm>
        <a:off x="67547" y="930976"/>
        <a:ext cx="8896934" cy="1421416"/>
      </dsp:txXfrm>
    </dsp:sp>
    <dsp:sp modelId="{64E926C5-066E-4935-8945-425BA915E16E}">
      <dsp:nvSpPr>
        <dsp:cNvPr id="0" name=""/>
        <dsp:cNvSpPr/>
      </dsp:nvSpPr>
      <dsp:spPr>
        <a:xfrm>
          <a:off x="153572" y="0"/>
          <a:ext cx="8810915" cy="8394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Georgia" pitchFamily="18" charset="0"/>
            </a:rPr>
            <a:t>Омогућава</a:t>
          </a:r>
          <a:r>
            <a:rPr lang="sr-Cyrl-RS" sz="2400" kern="1200" baseline="0" dirty="0" smtClean="0">
              <a:latin typeface="Georgia" pitchFamily="18" charset="0"/>
            </a:rPr>
            <a:t> иницирање комуникације</a:t>
          </a:r>
          <a:endParaRPr lang="hr-HR" sz="2400" kern="1200" dirty="0" smtClean="0">
            <a:latin typeface="Georgia" pitchFamily="18" charset="0"/>
          </a:endParaRPr>
        </a:p>
      </dsp:txBody>
      <dsp:txXfrm>
        <a:off x="153572" y="0"/>
        <a:ext cx="8810915" cy="839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1477D-0654-4F6F-857D-BA0E3A0EC333}" type="datetimeFigureOut">
              <a:rPr lang="sr-Latn-RS" smtClean="0"/>
              <a:t>8.12.2015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AC134-19BB-4F84-B265-1F4F6053717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22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10A2AFC-1932-4605-AE3D-8A12538EFBEE}" type="slidenum">
              <a:rPr lang="en-GB" sz="1200">
                <a:solidFill>
                  <a:prstClr val="black"/>
                </a:solidFill>
              </a:rPr>
              <a:pPr/>
              <a:t>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8384F50-C3BC-415E-BDF3-8928BAC39778}" type="slidenum">
              <a:rPr lang="en-GB" sz="1200">
                <a:solidFill>
                  <a:prstClr val="black"/>
                </a:solidFill>
              </a:rPr>
              <a:pPr/>
              <a:t>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D5E79-C300-4E8C-A1E1-4776918A965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Isto ako je moguće </a:t>
            </a:r>
            <a:r>
              <a:rPr lang="hr-HR" dirty="0" err="1" smtClean="0"/>
              <a:t>stvaiti</a:t>
            </a:r>
            <a:r>
              <a:rPr lang="hr-HR" dirty="0" smtClean="0"/>
              <a:t> da ta podloga bude bljeđa ili </a:t>
            </a:r>
            <a:r>
              <a:rPr lang="hr-HR" dirty="0" err="1" smtClean="0"/>
              <a:t>fotkka</a:t>
            </a:r>
            <a:r>
              <a:rPr lang="hr-HR" dirty="0" smtClean="0"/>
              <a:t> manja</a:t>
            </a:r>
            <a:r>
              <a:rPr lang="hr-HR" baseline="0" dirty="0" smtClean="0"/>
              <a:t> u kutu negdje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9FF91-1800-4AD9-9CDB-EFBCB8EFEB15}" type="slidenum">
              <a:rPr lang="hr-HR" smtClean="0">
                <a:solidFill>
                  <a:prstClr val="black"/>
                </a:solidFill>
              </a:rPr>
              <a:pPr/>
              <a:t>27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9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9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6FDBCE-675E-46F5-B36E-ECB449CF582E}" type="slidenum">
              <a:rPr lang="ar-SA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7518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F9F0-A9EA-4932-ACD0-575750998E8A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EF3F-0103-46E1-AE23-BD76814EDB07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2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C218-EA23-4DA4-8777-8B812C52A30A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F44A-9613-48F3-AA99-478CD01BA8BC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1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3E47-2E7E-45A6-BE04-954F4875FA16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5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4766-CF08-499E-8E2F-BC276231D6E8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4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057F-52FE-4B02-B69C-0B497BF913F8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7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DF70-FAB2-4604-B118-5D7BA4BDE9D7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59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2327-BB91-44CF-8A39-2AECCB5A08DD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8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6A32-3D2A-45BB-AC1F-754BB5289975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4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C86B-DE7D-4685-BCAB-2FFEB7292265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88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6DDAF-0A59-4784-AABB-EA2A33C44E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CFCAF-C7F4-4EF8-A072-C9160CE792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0293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4757F-363F-4BBF-BD2B-B0C5D1133E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7814F-3875-4162-89A1-BC33F5AC6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3445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051B4-C91B-40EF-97D2-9A21D1DBB1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D8A81-F123-420A-BA29-0A7BACCA9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27578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352EE-D047-44E0-88C1-7AACEE6796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AE844-42AB-4CDF-ABBD-BEE7FA8E1D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85417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F4755-9554-411F-9EC9-56E86D966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093D8-FE05-455F-8D39-91B2EC02C5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21713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3D3DB-E1F1-4E86-8B94-4D0704E1A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58B73-2958-4417-A221-AA8550A12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995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3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40CBA-D20E-49B7-85E2-81F5879C16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BAA2C-B451-42EB-AA78-C3114A6B7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05384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04FB4-4A00-4E26-B30A-11E88BCDF0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77E5-F110-436C-8977-380B5C6D4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10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BF419-C3BE-4F7A-8116-F08FC3FABC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B6E0-CE62-46E7-B60C-27C4BC210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0493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C54EF-DD3B-44B5-9F70-8A43EABC33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71BA2-BA58-45B7-BDF3-B5F0320D00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4890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44ADB-B89C-4FB5-8B68-4692213A6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43E28-6577-4A29-AD11-4C516B911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0692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8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1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6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72FE6-23BF-47A6-880E-ADB3094D5B1D}" type="slidenum">
              <a:rPr lang="sr-Latn-C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6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86F2DB-5C43-433C-BF96-36E4917F35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20FD76-7710-43F2-8E11-D4157B425D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008063"/>
          </a:xfrm>
          <a:ln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b="1" dirty="0" smtClean="0">
                <a:solidFill>
                  <a:srgbClr val="7030A0"/>
                </a:solidFill>
                <a:latin typeface="Comic Sans MS" pitchFamily="66" charset="0"/>
              </a:rPr>
              <a:t>‘</a:t>
            </a:r>
            <a:r>
              <a:rPr lang="sr-Cyrl-RS" b="1" dirty="0" smtClean="0">
                <a:solidFill>
                  <a:srgbClr val="7030A0"/>
                </a:solidFill>
                <a:latin typeface="Comic Sans MS" pitchFamily="66" charset="0"/>
              </a:rPr>
              <a:t>Континуум’ у пружању образовања Шкотска 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679950"/>
          </a:xfrm>
        </p:spPr>
        <p:txBody>
          <a:bodyPr/>
          <a:lstStyle/>
          <a:p>
            <a:pPr marL="609600" indent="-609600"/>
            <a:r>
              <a:rPr lang="ru-RU" sz="2000" dirty="0">
                <a:latin typeface="Comic Sans MS" pitchFamily="66" charset="0"/>
              </a:rPr>
              <a:t>Дете може бити у редовној школи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све време</a:t>
            </a:r>
            <a:r>
              <a:rPr lang="ru-RU" sz="2000" dirty="0">
                <a:latin typeface="Comic Sans MS" pitchFamily="66" charset="0"/>
              </a:rPr>
              <a:t>, уз додатну подршку која се пружа када и како је потребно. </a:t>
            </a:r>
          </a:p>
          <a:p>
            <a:pPr marL="609600" indent="-609600"/>
            <a:r>
              <a:rPr lang="ru-RU" sz="2000" dirty="0">
                <a:latin typeface="Comic Sans MS" pitchFamily="66" charset="0"/>
              </a:rPr>
              <a:t>Дете може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део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времена </a:t>
            </a:r>
            <a:r>
              <a:rPr lang="ru-RU" sz="2000" dirty="0">
                <a:latin typeface="Comic Sans MS" pitchFamily="66" charset="0"/>
              </a:rPr>
              <a:t>проводити у редовној школи, уз додатну подршку, а део времена у тзв. ресурсној бази школе/јединици за подршку.</a:t>
            </a:r>
          </a:p>
          <a:p>
            <a:pPr marL="609600" indent="-609600"/>
            <a:r>
              <a:rPr lang="ru-RU" sz="2000" dirty="0">
                <a:latin typeface="Comic Sans MS" pitchFamily="66" charset="0"/>
              </a:rPr>
              <a:t>Дете може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део времена проводити у редовној школи</a:t>
            </a:r>
            <a:r>
              <a:rPr lang="ru-RU" sz="2000" dirty="0">
                <a:latin typeface="Comic Sans MS" pitchFamily="66" charset="0"/>
              </a:rPr>
              <a:t>, уз додатну подршку,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а део времена у специјалној школи </a:t>
            </a:r>
            <a:r>
              <a:rPr lang="ru-RU" sz="2000" dirty="0">
                <a:latin typeface="Comic Sans MS" pitchFamily="66" charset="0"/>
              </a:rPr>
              <a:t>или одељењу. То је тзв. подељени смештај.</a:t>
            </a:r>
          </a:p>
          <a:p>
            <a:pPr marL="609600" indent="-609600"/>
            <a:r>
              <a:rPr lang="ru-RU" sz="2000" dirty="0">
                <a:latin typeface="Comic Sans MS" pitchFamily="66" charset="0"/>
              </a:rPr>
              <a:t>Нека деца са тежим, тешким и комбинованим сметњама која похађају специјалну школу могу проводити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једно или два поподнева недељно у својој најближој редовној школи </a:t>
            </a:r>
            <a:r>
              <a:rPr lang="ru-RU" sz="2000" dirty="0">
                <a:latin typeface="Comic Sans MS" pitchFamily="66" charset="0"/>
              </a:rPr>
              <a:t>више из социјалних него из академских разлога.</a:t>
            </a:r>
          </a:p>
          <a:p>
            <a:pPr marL="609600" indent="-609600"/>
            <a:r>
              <a:rPr lang="ru-RU" sz="2000" dirty="0">
                <a:latin typeface="Comic Sans MS" pitchFamily="66" charset="0"/>
              </a:rPr>
              <a:t>Одлука о смештају детета у одређени тип школе никада није коначна и непроменљива и редовно се преиспитује.</a:t>
            </a:r>
          </a:p>
          <a:p>
            <a:pPr marL="609600" indent="-609600"/>
            <a:endParaRPr lang="sr-Latn-CS" sz="2000" b="1" i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1042988" y="1071563"/>
            <a:ext cx="5761037" cy="1069975"/>
          </a:xfrm>
          <a:prstGeom prst="ellipse">
            <a:avLst/>
          </a:prstGeom>
          <a:solidFill>
            <a:schemeClr val="bg1"/>
          </a:solidFill>
          <a:ln w="25400">
            <a:solidFill>
              <a:srgbClr val="974706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Члан 4: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-30163" y="2708275"/>
            <a:ext cx="3567113" cy="4149725"/>
          </a:xfrm>
          <a:prstGeom prst="ellipse">
            <a:avLst/>
          </a:prstGeom>
          <a:solidFill>
            <a:srgbClr val="4BACC6"/>
          </a:solidFill>
          <a:ln w="25400">
            <a:solidFill>
              <a:srgbClr val="205867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Непосредна додатна подршка </a:t>
            </a:r>
            <a:endParaRPr lang="sr-Latn-CS" sz="120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4535488" y="2894013"/>
            <a:ext cx="3427412" cy="37750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3F315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sr-Cyrl-R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Посредна додатна подршка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Up-Down Arrow 10"/>
          <p:cNvSpPr>
            <a:spLocks noChangeArrowheads="1"/>
          </p:cNvSpPr>
          <p:nvPr/>
        </p:nvSpPr>
        <p:spPr bwMode="auto">
          <a:xfrm>
            <a:off x="1824038" y="2141538"/>
            <a:ext cx="484187" cy="752475"/>
          </a:xfrm>
          <a:prstGeom prst="upDownArrow">
            <a:avLst>
              <a:gd name="adj1" fmla="val 50000"/>
              <a:gd name="adj2" fmla="val 50127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Up-Down Arrow 10"/>
          <p:cNvSpPr>
            <a:spLocks noChangeArrowheads="1"/>
          </p:cNvSpPr>
          <p:nvPr/>
        </p:nvSpPr>
        <p:spPr bwMode="auto">
          <a:xfrm>
            <a:off x="5572125" y="2111375"/>
            <a:ext cx="484188" cy="750888"/>
          </a:xfrm>
          <a:prstGeom prst="upDownArrow">
            <a:avLst>
              <a:gd name="adj1" fmla="val 50000"/>
              <a:gd name="adj2" fmla="val 50021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8" y="142875"/>
            <a:ext cx="8358187" cy="646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CS" b="1" dirty="0">
                <a:solidFill>
                  <a:prstClr val="black"/>
                </a:solidFill>
              </a:rPr>
              <a:t>Правилник о додатној образовној, здравственој и социјалној подршци детету и ученику </a:t>
            </a:r>
            <a:endParaRPr lang="sr-Latn-C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6"/>
          <p:cNvSpPr>
            <a:spLocks noChangeArrowheads="1"/>
          </p:cNvSpPr>
          <p:nvPr/>
        </p:nvSpPr>
        <p:spPr bwMode="auto">
          <a:xfrm>
            <a:off x="220663" y="512763"/>
            <a:ext cx="8923337" cy="6345237"/>
          </a:xfrm>
          <a:prstGeom prst="ellipse">
            <a:avLst/>
          </a:prstGeom>
          <a:solidFill>
            <a:srgbClr val="4BACC6"/>
          </a:solidFill>
          <a:ln w="25400">
            <a:solidFill>
              <a:srgbClr val="205867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1.Иоп -прилагођавање стандарда постигнућа из једног или више предмета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2.Набавка књига-питање којих књига?(</a:t>
            </a:r>
            <a:r>
              <a:rPr lang="sr-Cyrl-C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УЏБЕНИКА ЛИТЕРАТУРЕ)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,прилагођена наставна средства;3.Асистивна технологија;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4.и 5. Обука ученика за коришћење Брајевог писма, СЗЈ, и других алтернативних облика комуникације;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Персонални асистент, 7.Педагошки асистент;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8.Образован подршка у случају дужег изостајња из школе;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о-в рад у мањим групама и посебним школама;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10.Остваривање  предшколског програма за ову децу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96875" y="130175"/>
            <a:ext cx="7921625" cy="708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Непосредна додатна подршка  (захтева додатна финансијска  средства)</a:t>
            </a:r>
            <a:endParaRPr lang="sr-Latn-C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600" dirty="0" smtClean="0">
                <a:solidFill>
                  <a:schemeClr val="tx1"/>
                </a:solidFill>
              </a:rPr>
              <a:t>Ко су ученици са сметњама у развоју</a:t>
            </a:r>
            <a:endParaRPr lang="sr-Latn-R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Приказ типова  сметњи у развоју (референца: Дијагностички и статистички приручник број </a:t>
            </a:r>
            <a:r>
              <a:rPr lang="sr-Latn-RS" dirty="0" smtClean="0"/>
              <a:t>V</a:t>
            </a:r>
            <a:r>
              <a:rPr lang="sr-Cyrl-RS" dirty="0" smtClean="0"/>
              <a:t>, Америчко психијатријско друштво, </a:t>
            </a:r>
            <a:r>
              <a:rPr lang="sr-Cyrl-RS" dirty="0"/>
              <a:t>2013. </a:t>
            </a:r>
            <a:r>
              <a:rPr lang="sr-Cyrl-RS" dirty="0" smtClean="0"/>
              <a:t>године): </a:t>
            </a:r>
          </a:p>
          <a:p>
            <a:r>
              <a:rPr lang="ru-RU" sz="2300" dirty="0"/>
              <a:t>Аутистични </a:t>
            </a:r>
            <a:r>
              <a:rPr lang="ru-RU" sz="2300" dirty="0" smtClean="0"/>
              <a:t>спектар</a:t>
            </a:r>
            <a:endParaRPr lang="ru-RU" sz="2300" dirty="0"/>
          </a:p>
          <a:p>
            <a:r>
              <a:rPr lang="ru-RU" sz="2300" dirty="0"/>
              <a:t>Поремећај пажње и хиперактивност  </a:t>
            </a:r>
          </a:p>
          <a:p>
            <a:r>
              <a:rPr lang="ru-RU" sz="2300" dirty="0"/>
              <a:t>Ученици са специфичним тешкоћама у </a:t>
            </a:r>
            <a:r>
              <a:rPr lang="ru-RU" sz="2300" dirty="0" smtClean="0"/>
              <a:t>учењу</a:t>
            </a:r>
            <a:endParaRPr lang="ru-RU" sz="2300" dirty="0"/>
          </a:p>
          <a:p>
            <a:r>
              <a:rPr lang="ru-RU" sz="2300" dirty="0"/>
              <a:t>Ученици са интелектуалним развојним </a:t>
            </a:r>
            <a:r>
              <a:rPr lang="ru-RU" sz="2300" dirty="0" smtClean="0"/>
              <a:t>поремећајем</a:t>
            </a:r>
            <a:endParaRPr lang="ru-RU" sz="2300" dirty="0"/>
          </a:p>
          <a:p>
            <a:r>
              <a:rPr lang="ru-RU" sz="2300" dirty="0"/>
              <a:t>Ученици са оштећењем </a:t>
            </a:r>
            <a:r>
              <a:rPr lang="ru-RU" sz="2300" dirty="0" smtClean="0"/>
              <a:t>вида</a:t>
            </a:r>
            <a:endParaRPr lang="ru-RU" sz="2300" dirty="0"/>
          </a:p>
          <a:p>
            <a:r>
              <a:rPr lang="ru-RU" sz="2300" dirty="0"/>
              <a:t>Ученици са оштећењем </a:t>
            </a:r>
            <a:r>
              <a:rPr lang="ru-RU" sz="2300" dirty="0" smtClean="0"/>
              <a:t>слуха</a:t>
            </a:r>
            <a:endParaRPr lang="ru-RU" sz="2300" dirty="0"/>
          </a:p>
          <a:p>
            <a:r>
              <a:rPr lang="ru-RU" sz="2300" dirty="0"/>
              <a:t>Ученици </a:t>
            </a:r>
            <a:r>
              <a:rPr lang="ru-RU" sz="2300" dirty="0" smtClean="0"/>
              <a:t>са </a:t>
            </a:r>
            <a:r>
              <a:rPr lang="ru-RU" sz="2300" dirty="0"/>
              <a:t>поремећајем у остваривању комуникације </a:t>
            </a:r>
          </a:p>
          <a:p>
            <a:r>
              <a:rPr lang="ru-RU" sz="2300" dirty="0"/>
              <a:t>Ученици са сметњама у моторичком развоју и са хроничним болестима </a:t>
            </a:r>
          </a:p>
          <a:p>
            <a:r>
              <a:rPr lang="ru-RU" sz="2300" dirty="0"/>
              <a:t>Ученици са поремећајем у </a:t>
            </a:r>
            <a:r>
              <a:rPr lang="ru-RU" sz="2300" dirty="0" smtClean="0"/>
              <a:t>понашању.</a:t>
            </a:r>
            <a:endParaRPr lang="ru-RU" sz="2300" dirty="0"/>
          </a:p>
          <a:p>
            <a:pPr marL="114300" indent="0">
              <a:buNone/>
            </a:pPr>
            <a:endParaRPr lang="sr-Cyrl-RS" dirty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Diagnostic and Statistical Manual of Mental Disorders </a:t>
            </a:r>
            <a:r>
              <a:rPr lang="en-US" dirty="0" smtClean="0"/>
              <a:t>DSM-V</a:t>
            </a:r>
            <a:r>
              <a:rPr lang="en-US" dirty="0"/>
              <a:t>, American Psychiatric Association</a:t>
            </a:r>
            <a:r>
              <a:rPr lang="en-US" dirty="0" smtClean="0"/>
              <a:t>;</a:t>
            </a:r>
            <a:r>
              <a:rPr lang="sr-Cyrl-RS" dirty="0" smtClean="0"/>
              <a:t>(</a:t>
            </a:r>
            <a:r>
              <a:rPr lang="en-US" dirty="0" smtClean="0"/>
              <a:t>http</a:t>
            </a:r>
            <a:r>
              <a:rPr lang="en-US" dirty="0"/>
              <a:t>://www.dsm5.org/,2013)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44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</a:rPr>
              <a:t>Подаци о броју ученика са сметњама у развоју  за 2005/6.(220 </a:t>
            </a:r>
            <a:r>
              <a:rPr lang="sr-Cyrl-RS" sz="3200" dirty="0">
                <a:solidFill>
                  <a:schemeClr val="tx1"/>
                </a:solidFill>
              </a:rPr>
              <a:t>основних школа </a:t>
            </a:r>
            <a:r>
              <a:rPr lang="sr-Cyrl-RS" sz="3200" dirty="0" smtClean="0">
                <a:solidFill>
                  <a:schemeClr val="tx1"/>
                </a:solidFill>
              </a:rPr>
              <a:t>)</a:t>
            </a:r>
            <a:endParaRPr lang="sr-Latn-RS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39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Подаци о броју ученика са сметњама у </a:t>
            </a:r>
            <a:r>
              <a:rPr lang="ru-RU" sz="2800" dirty="0" smtClean="0">
                <a:solidFill>
                  <a:schemeClr val="tx1"/>
                </a:solidFill>
              </a:rPr>
              <a:t>развоју </a:t>
            </a:r>
            <a:r>
              <a:rPr lang="ru-RU" sz="2800" dirty="0">
                <a:solidFill>
                  <a:schemeClr val="tx1"/>
                </a:solidFill>
              </a:rPr>
              <a:t>за </a:t>
            </a:r>
            <a:r>
              <a:rPr lang="ru-RU" sz="2800" dirty="0" smtClean="0">
                <a:solidFill>
                  <a:schemeClr val="tx1"/>
                </a:solidFill>
              </a:rPr>
              <a:t>2006/7.годину</a:t>
            </a:r>
            <a:r>
              <a:rPr lang="sr-Cyrl-RS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tx1"/>
                </a:solidFill>
              </a:rPr>
              <a:t>1103 основне школе)</a:t>
            </a:r>
            <a:endParaRPr lang="sr-Latn-RS" sz="2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239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971550" y="0"/>
            <a:ext cx="81295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sr-Latn-RS">
              <a:solidFill>
                <a:srgbClr val="FFFFFF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sr-Latn-RS">
              <a:solidFill>
                <a:srgbClr val="FFFFFF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1508" name="TextBox 2"/>
          <p:cNvSpPr>
            <a:spLocks noChangeArrowheads="1"/>
          </p:cNvSpPr>
          <p:nvPr/>
        </p:nvSpPr>
        <p:spPr bwMode="auto">
          <a:xfrm>
            <a:off x="1189038" y="555625"/>
            <a:ext cx="785018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b="1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2. Академска постигнућа ученика са сметњама у развоју за школску </a:t>
            </a: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2014/15.; </a:t>
            </a:r>
            <a:endParaRPr lang="sr-Cyrl-RS" altLang="en-US" sz="2000" b="1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 узорак: 63 </a:t>
            </a: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испитаника из основне и специјалне </a:t>
            </a: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школе.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Тестирање постигнућа; садржај теста основни ниво; трећи разред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 Тест </a:t>
            </a: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из српског језика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Књижевност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Морфологија и семантика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Синтакса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Укупан скор: више тачних и делимично тачних одговора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дали су ученици редовних школа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Latn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</p:txBody>
      </p:sp>
      <p:pic>
        <p:nvPicPr>
          <p:cNvPr id="21509" name="Picture 5" descr="sr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6125"/>
            <a:ext cx="74215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484438" y="6165850"/>
            <a:ext cx="6469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sr-Cyrl-RS" altLang="en-US" sz="1200">
                <a:solidFill>
                  <a:srgbClr val="000000"/>
                </a:solidFill>
                <a:latin typeface="Comic Sans MS" pitchFamily="66" charset="0"/>
              </a:rPr>
              <a:t>Графикон 1. Успех ученика на тесту из српског језика</a:t>
            </a:r>
          </a:p>
        </p:txBody>
      </p:sp>
    </p:spTree>
    <p:extLst>
      <p:ext uri="{BB962C8B-B14F-4D97-AF65-F5344CB8AC3E}">
        <p14:creationId xmlns:p14="http://schemas.microsoft.com/office/powerpoint/2010/main" val="4096262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971550" y="0"/>
            <a:ext cx="81295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sr-Latn-RS">
              <a:solidFill>
                <a:srgbClr val="FFFFFF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sr-Latn-RS">
              <a:solidFill>
                <a:srgbClr val="FFFFFF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2532" name="TextBox 2"/>
          <p:cNvSpPr>
            <a:spLocks noChangeArrowheads="1"/>
          </p:cNvSpPr>
          <p:nvPr/>
        </p:nvSpPr>
        <p:spPr bwMode="auto">
          <a:xfrm>
            <a:off x="1116013" y="117475"/>
            <a:ext cx="78501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b="1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Тест </a:t>
            </a: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из математике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Основне рачунске операције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Геометрија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Јединице мере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Читање података са графикона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Једначине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Укупан скор: више тачних одговора ученика специјалних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школа, више делимично тачних и мање нетачних одговора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дали су ученици редовних школа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Latn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484438" y="6308725"/>
            <a:ext cx="6469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sr-Cyrl-RS" altLang="en-US" sz="1200">
                <a:solidFill>
                  <a:srgbClr val="000000"/>
                </a:solidFill>
                <a:latin typeface="Comic Sans MS" pitchFamily="66" charset="0"/>
              </a:rPr>
              <a:t>Графикон 2. Успех ученика на тесту из математике</a:t>
            </a:r>
          </a:p>
        </p:txBody>
      </p:sp>
      <p:pic>
        <p:nvPicPr>
          <p:cNvPr id="22534" name="Picture 6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500438"/>
            <a:ext cx="743902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77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71550" y="0"/>
            <a:ext cx="81295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sr-Latn-RS">
              <a:solidFill>
                <a:srgbClr val="FFFFFF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sr-Latn-RS">
              <a:solidFill>
                <a:srgbClr val="FFFFFF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3556" name="TextBox 2"/>
          <p:cNvSpPr>
            <a:spLocks noChangeArrowheads="1"/>
          </p:cNvSpPr>
          <p:nvPr/>
        </p:nvSpPr>
        <p:spPr bwMode="auto">
          <a:xfrm>
            <a:off x="1116013" y="117475"/>
            <a:ext cx="785018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b="1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Тест </a:t>
            </a:r>
            <a:r>
              <a:rPr lang="sr-Cyrl-RS" altLang="en-US" sz="2000" b="1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из природе и друштва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Жива и нежива природа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Материјали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Кретање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Људска делатност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Културно наслеђе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Cyrl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Укупан скор: приближни резултати, нешто више тачних и делимично тачних одговора забележено код ученика из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sr-Cyrl-RS" altLang="en-US" dirty="0">
                <a:solidFill>
                  <a:srgbClr val="000000"/>
                </a:solidFill>
                <a:ea typeface="SimSun" pitchFamily="2" charset="-122"/>
                <a:sym typeface="Gill Sans MT" pitchFamily="34" charset="-18"/>
              </a:rPr>
              <a:t>   специјалних школа, као и мање нетачних одговора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sr-Latn-RS" altLang="en-US" dirty="0">
              <a:solidFill>
                <a:srgbClr val="000000"/>
              </a:solidFill>
              <a:ea typeface="SimSun" pitchFamily="2" charset="-122"/>
              <a:sym typeface="Gill Sans MT" pitchFamily="34" charset="-18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54225" y="6308725"/>
            <a:ext cx="646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sr-Cyrl-RS" altLang="en-US" sz="1200">
                <a:solidFill>
                  <a:srgbClr val="000000"/>
                </a:solidFill>
                <a:latin typeface="Comic Sans MS" pitchFamily="66" charset="0"/>
              </a:rPr>
              <a:t>Графикон 3. Успех ученика на тесту из природе и друштва</a:t>
            </a:r>
            <a:endParaRPr lang="sr-Cyrl-RS" altLang="en-US">
              <a:solidFill>
                <a:srgbClr val="000000"/>
              </a:solidFill>
            </a:endParaRPr>
          </a:p>
        </p:txBody>
      </p:sp>
      <p:pic>
        <p:nvPicPr>
          <p:cNvPr id="23558" name="Picture 6" descr="C:\Users\Lenuska\Desktop\pr.JPG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500438"/>
            <a:ext cx="736441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1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9125" y="228600"/>
            <a:ext cx="7620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Cyrl-CS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2. Ставови учитеља:</a:t>
            </a:r>
            <a:br>
              <a:rPr lang="sr-Cyrl-CS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sr-Cyrl-CS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узорак: 68 учитеља  (2013):</a:t>
            </a:r>
            <a:br>
              <a:rPr lang="sr-Cyrl-CS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sr-Cyrl-CS" sz="2800" dirty="0" smtClean="0">
                <a:latin typeface="+mn-lt"/>
                <a:cs typeface="Times New Roman" pitchFamily="18" charset="0"/>
              </a:rPr>
              <a:t> </a:t>
            </a:r>
            <a:r>
              <a:rPr lang="sr-Cyrl-CS" sz="2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тема: </a:t>
            </a:r>
            <a:r>
              <a:rPr lang="sr-Cyrl-CS" sz="2800" b="1" u="sng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Потреба за прилагођеним наставни плановима и програмима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4667" marR="84667" marT="45798" marB="45798"/>
                </a:tc>
              </a:tr>
            </a:tbl>
          </a:graphicData>
        </a:graphic>
      </p:graphicFrame>
      <p:pic>
        <p:nvPicPr>
          <p:cNvPr id="11273" name="Char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57388"/>
            <a:ext cx="791845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7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CS" sz="2400" b="1" u="sng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Тема: Потреба за  Приручницима за рад са ученицима са посебним образовним потребама </a:t>
            </a:r>
            <a: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4667" marR="84667" marT="45798" marB="45798"/>
                </a:tc>
              </a:tr>
            </a:tbl>
          </a:graphicData>
        </a:graphic>
      </p:graphicFrame>
      <p:pic>
        <p:nvPicPr>
          <p:cNvPr id="12297" name="Chart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65313"/>
            <a:ext cx="727233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7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804862"/>
          </a:xfrm>
        </p:spPr>
        <p:txBody>
          <a:bodyPr anchor="t"/>
          <a:lstStyle/>
          <a:p>
            <a:pPr algn="ctr"/>
            <a:r>
              <a:rPr lang="sr-Cyrl-RS" b="1" dirty="0" smtClean="0">
                <a:solidFill>
                  <a:srgbClr val="6375DC"/>
                </a:solidFill>
                <a:latin typeface="Comic Sans MS" pitchFamily="66" charset="0"/>
              </a:rPr>
              <a:t>Пример ИОП-а</a:t>
            </a:r>
            <a:endParaRPr lang="en-US" b="1" dirty="0" smtClean="0">
              <a:solidFill>
                <a:srgbClr val="6375DC"/>
              </a:solidFill>
              <a:latin typeface="Comic Sans MS" pitchFamily="66" charset="0"/>
            </a:endParaRPr>
          </a:p>
        </p:txBody>
      </p:sp>
      <p:pic>
        <p:nvPicPr>
          <p:cNvPr id="606215" name="Picture 7" descr="IMG_0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92">
            <a:off x="2760663" y="1946275"/>
            <a:ext cx="341153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216" name="Picture 8" descr="IMG_0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321">
            <a:off x="3454400" y="4214813"/>
            <a:ext cx="26193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857875" y="1643063"/>
            <a:ext cx="307181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>
                <a:solidFill>
                  <a:srgbClr val="FF0000"/>
                </a:solidFill>
                <a:latin typeface="Times" charset="0"/>
              </a:rPr>
              <a:t>Комуникација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Лијам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ће разликовати два симбола током ужине – једног жељеног објекта и једног који то није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Лијам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ће се трудити да сачека свој ред током активности “у кругу”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Лијам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ће користити </a:t>
            </a: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Биг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Мек да покаже како жели још нечега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r-Cyrl-RS" sz="2000" dirty="0">
              <a:solidFill>
                <a:prstClr val="black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>
                <a:solidFill>
                  <a:srgbClr val="FF0000"/>
                </a:solidFill>
                <a:latin typeface="Times" charset="0"/>
              </a:rPr>
              <a:t>Ручак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Лијам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ће бити подстицан да ручак једе виљушком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Лијам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ће помагати да га </a:t>
            </a:r>
            <a:r>
              <a:rPr lang="sr-Cyrl-RS" sz="2000" dirty="0" err="1">
                <a:solidFill>
                  <a:prstClr val="black"/>
                </a:solidFill>
                <a:latin typeface="Times" charset="0"/>
              </a:rPr>
              <a:t>умију</a:t>
            </a:r>
            <a:r>
              <a:rPr lang="sr-Cyrl-RS" sz="2000" dirty="0">
                <a:solidFill>
                  <a:prstClr val="black"/>
                </a:solidFill>
                <a:latin typeface="Times" charset="0"/>
              </a:rPr>
              <a:t> после ручка</a:t>
            </a:r>
          </a:p>
        </p:txBody>
      </p:sp>
      <p:pic>
        <p:nvPicPr>
          <p:cNvPr id="606214" name="Picture 6" descr="IMG_00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0999">
            <a:off x="207963" y="2289175"/>
            <a:ext cx="33639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Рад са ученицима са аутизмом:</a:t>
            </a:r>
            <a:br>
              <a:rPr lang="en-US" sz="2400" smtClean="0"/>
            </a:br>
            <a:r>
              <a:rPr lang="en-US" sz="2400" smtClean="0"/>
              <a:t>Мишљење наставника разредне наставе о томе кога сматрају за најдргоценије партнере у инклузивној настави</a:t>
            </a:r>
            <a:endParaRPr lang="en-US" sz="2400" b="1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8201" name="Chart 4"/>
          <p:cNvGraphicFramePr>
            <a:graphicFrameLocks/>
          </p:cNvGraphicFramePr>
          <p:nvPr/>
        </p:nvGraphicFramePr>
        <p:xfrm>
          <a:off x="417513" y="2370138"/>
          <a:ext cx="34067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3407959" imgH="2347163" progId="Excel.Chart.8">
                  <p:embed/>
                </p:oleObj>
              </mc:Choice>
              <mc:Fallback>
                <p:oleObj r:id="rId3" imgW="3407959" imgH="234716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370138"/>
                        <a:ext cx="34067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Chart 5"/>
          <p:cNvGraphicFramePr>
            <a:graphicFrameLocks/>
          </p:cNvGraphicFramePr>
          <p:nvPr/>
        </p:nvGraphicFramePr>
        <p:xfrm>
          <a:off x="5241925" y="2586038"/>
          <a:ext cx="3444875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3444539" imgH="2505673" progId="Excel.Chart.8">
                  <p:embed/>
                </p:oleObj>
              </mc:Choice>
              <mc:Fallback>
                <p:oleObj r:id="rId5" imgW="3444539" imgH="25056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586038"/>
                        <a:ext cx="3444875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Chart 6"/>
          <p:cNvGraphicFramePr>
            <a:graphicFrameLocks/>
          </p:cNvGraphicFramePr>
          <p:nvPr/>
        </p:nvGraphicFramePr>
        <p:xfrm>
          <a:off x="2433638" y="4457700"/>
          <a:ext cx="3773487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3773751" imgH="2450804" progId="Excel.Chart.8">
                  <p:embed/>
                </p:oleObj>
              </mc:Choice>
              <mc:Fallback>
                <p:oleObj r:id="rId7" imgW="3773751" imgH="24508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4457700"/>
                        <a:ext cx="3773487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706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800" b="1" dirty="0" smtClean="0">
                <a:solidFill>
                  <a:schemeClr val="tx1"/>
                </a:solidFill>
              </a:rPr>
              <a:t>УЛОГА </a:t>
            </a:r>
            <a:r>
              <a:rPr lang="sr-Cyrl-RS" sz="2800" b="1" dirty="0">
                <a:solidFill>
                  <a:schemeClr val="tx1"/>
                </a:solidFill>
              </a:rPr>
              <a:t>дефектолога /логопеда у образовној и социјалној </a:t>
            </a:r>
            <a:r>
              <a:rPr lang="sr-Cyrl-RS" sz="2800" b="1" dirty="0" err="1">
                <a:solidFill>
                  <a:schemeClr val="tx1"/>
                </a:solidFill>
              </a:rPr>
              <a:t>инклузији</a:t>
            </a:r>
            <a:r>
              <a:rPr lang="sr-Latn-RS" b="1" dirty="0">
                <a:solidFill>
                  <a:schemeClr val="tx1"/>
                </a:solidFill>
              </a:rPr>
              <a:t/>
            </a:r>
            <a:br>
              <a:rPr lang="sr-Latn-RS" b="1" dirty="0">
                <a:solidFill>
                  <a:schemeClr val="tx1"/>
                </a:solidFill>
              </a:rPr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r-Latn-R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422525"/>
            <a:ext cx="74866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1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Ово је период који нашој професији отвара простор за дубље утемељења кроз све димензије од науке до струке</a:t>
            </a: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Неопходно је: </a:t>
            </a:r>
          </a:p>
          <a:p>
            <a:r>
              <a:rPr lang="sr-Cyrl-RS" dirty="0" smtClean="0"/>
              <a:t>успостављање везе научних установа, истраживања и праксе; </a:t>
            </a:r>
          </a:p>
          <a:p>
            <a:r>
              <a:rPr lang="sr-Cyrl-RS" dirty="0"/>
              <a:t>п</a:t>
            </a:r>
            <a:r>
              <a:rPr lang="sr-Cyrl-RS" dirty="0" smtClean="0"/>
              <a:t>раћење савремених тенденција кроз научне часописе у којима су истраживања, резултати примена метода, инструменти за процену који се стално усавршавају и допуњавају; </a:t>
            </a:r>
          </a:p>
          <a:p>
            <a:r>
              <a:rPr lang="sr-Cyrl-RS" dirty="0" smtClean="0"/>
              <a:t>Успостављање ране интервенције (од 0 до 3 године)  у пуном обиму (методе, технике, инструменти за процену и рад, истраживања, </a:t>
            </a:r>
            <a:r>
              <a:rPr lang="sr-Cyrl-RS" dirty="0" err="1" smtClean="0"/>
              <a:t>супервизија</a:t>
            </a:r>
            <a:r>
              <a:rPr lang="sr-Cyrl-RS" dirty="0" smtClean="0"/>
              <a:t> из научних установа и са факултета..)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11621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Рани развој (траје </a:t>
            </a:r>
            <a:r>
              <a:rPr lang="ru-RU" dirty="0"/>
              <a:t>од рођења до треће године </a:t>
            </a:r>
            <a:r>
              <a:rPr lang="ru-RU" dirty="0" smtClean="0"/>
              <a:t>детета) је  </a:t>
            </a:r>
            <a:r>
              <a:rPr lang="ru-RU" dirty="0"/>
              <a:t>период велике осетљивости али и великих могућности. Захваљујући неуро-науци недвосмислено је  утврђено да на развој мозга делују генетика, али и позитивна и негативна искуства и спољни фактори.</a:t>
            </a:r>
          </a:p>
          <a:p>
            <a:endParaRPr lang="ru-RU" dirty="0"/>
          </a:p>
          <a:p>
            <a:r>
              <a:rPr lang="ru-RU" dirty="0"/>
              <a:t>Било да су изазване спољним факторима, искуствима или генетиком, тешкоће у развоју могу да се препознају у најранијим узрастима када постоји и највећа шанса да се превазиђу.</a:t>
            </a:r>
          </a:p>
          <a:p>
            <a:endParaRPr lang="ru-RU" dirty="0"/>
          </a:p>
          <a:p>
            <a:r>
              <a:rPr lang="ru-RU" dirty="0"/>
              <a:t>- Мапе развоја указују на понашања и вештине које би дете требало да поседује у одређеном узрасту. </a:t>
            </a:r>
            <a:endParaRPr lang="ru-RU" dirty="0" smtClean="0"/>
          </a:p>
          <a:p>
            <a:r>
              <a:rPr lang="ru-RU" dirty="0" smtClean="0"/>
              <a:t>Свако </a:t>
            </a:r>
            <a:r>
              <a:rPr lang="ru-RU" dirty="0"/>
              <a:t>одступање изискује интервенцију – рад на превазилажењу тешкоћа и кашњења у развоју. </a:t>
            </a:r>
            <a:endParaRPr lang="ru-RU" dirty="0" smtClean="0"/>
          </a:p>
          <a:p>
            <a:r>
              <a:rPr lang="ru-RU" dirty="0" smtClean="0"/>
              <a:t>Кључно </a:t>
            </a:r>
            <a:r>
              <a:rPr lang="ru-RU" dirty="0"/>
              <a:t>је </a:t>
            </a:r>
            <a:r>
              <a:rPr lang="ru-RU" u="sng" dirty="0"/>
              <a:t>едукуја стручњаке да препознају знаке упозорења и делују без одлагања</a:t>
            </a:r>
            <a:r>
              <a:rPr lang="ru-RU" dirty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92613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000" b="1" dirty="0" smtClean="0"/>
              <a:t>Пример како веза наука пракса егзистира у свету: Национални центар за аутизам (</a:t>
            </a:r>
            <a:r>
              <a:rPr lang="sr-Cyrl-RS" sz="2000" b="1" dirty="0" err="1" smtClean="0"/>
              <a:t>Масачустес</a:t>
            </a:r>
            <a:r>
              <a:rPr lang="sr-Cyrl-RS" sz="2000" b="1" dirty="0" smtClean="0"/>
              <a:t>, 2009)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endParaRPr lang="hr-HR" sz="1500" dirty="0"/>
          </a:p>
          <a:p>
            <a:pPr marL="0" indent="0" algn="r">
              <a:buNone/>
            </a:pPr>
            <a:endParaRPr lang="hr-HR" sz="1500" dirty="0" smtClean="0"/>
          </a:p>
          <a:p>
            <a:pPr marL="0" indent="0" algn="r">
              <a:buNone/>
            </a:pPr>
            <a:r>
              <a:rPr lang="hr-HR" sz="1500" b="1" dirty="0" smtClean="0"/>
              <a:t>National </a:t>
            </a:r>
            <a:r>
              <a:rPr lang="hr-HR" sz="1500" b="1" dirty="0"/>
              <a:t>Standards Report, 2009.  </a:t>
            </a:r>
            <a:endParaRPr lang="hr-HR" sz="1500" b="1" dirty="0" smtClean="0"/>
          </a:p>
          <a:p>
            <a:pPr marL="0" indent="0" algn="r">
              <a:buNone/>
            </a:pPr>
            <a:r>
              <a:rPr lang="hr-HR" sz="1500" b="1" dirty="0" smtClean="0"/>
              <a:t>Massachusetts, </a:t>
            </a:r>
            <a:r>
              <a:rPr lang="hr-HR" sz="1500" b="1" dirty="0"/>
              <a:t>SAD</a:t>
            </a:r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4741822"/>
              </p:ext>
            </p:extLst>
          </p:nvPr>
        </p:nvGraphicFramePr>
        <p:xfrm>
          <a:off x="827584" y="1340768"/>
          <a:ext cx="7597153" cy="422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28463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7814F-3875-4162-89A1-BC33F5AC6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2284347"/>
              </p:ext>
            </p:extLst>
          </p:nvPr>
        </p:nvGraphicFramePr>
        <p:xfrm>
          <a:off x="0" y="-1899592"/>
          <a:ext cx="9144000" cy="1000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9241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  <a:alpha val="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hr-HR" sz="3400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RIO /</a:t>
            </a:r>
            <a:r>
              <a:rPr lang="hr-HR" sz="3400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Floortime</a:t>
            </a:r>
            <a:r>
              <a:rPr lang="hr-HR" sz="3400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 model </a:t>
            </a:r>
            <a:r>
              <a:rPr lang="hr-HR" sz="24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hr-HR" sz="2400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hr-HR" sz="2400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(Greenspan i Lewis, 2002.).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ru-RU" sz="2400" dirty="0">
                <a:latin typeface="Arial Narrow" pitchFamily="34" charset="0"/>
              </a:rPr>
              <a:t>Floortime приступ се заснива на чињеници да можемо утицати на подручја развоја односа, мишљења и комуникације и то кроз “емоционално значајну” интеракцију с дететом. </a:t>
            </a: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endParaRPr lang="ru-RU" sz="24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ru-RU" sz="2400" dirty="0">
                <a:latin typeface="Arial Narrow" pitchFamily="34" charset="0"/>
              </a:rPr>
              <a:t>Посредује се  између детета и његове породице путем препознавања и систематизирања дететових темељних функционално развојних способности моторичке и сензоричке обраде те интерактивних образаца. </a:t>
            </a: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endParaRPr lang="ru-RU" sz="2400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ru-RU" sz="2400" dirty="0">
                <a:latin typeface="Arial Narrow" pitchFamily="34" charset="0"/>
              </a:rPr>
              <a:t>полази се од  дететове функционално-емоционалне Развојне разине –  његове Индивидуалне посебности у сензоричкој реактибилности, обради и моторичком планирању , </a:t>
            </a:r>
            <a:r>
              <a:rPr lang="ru-RU" sz="2400" dirty="0" smtClean="0">
                <a:latin typeface="Arial Narrow" pitchFamily="34" charset="0"/>
              </a:rPr>
              <a:t>као и  </a:t>
            </a:r>
            <a:r>
              <a:rPr lang="ru-RU" sz="2400" dirty="0">
                <a:latin typeface="Arial Narrow" pitchFamily="34" charset="0"/>
              </a:rPr>
              <a:t>његове </a:t>
            </a:r>
            <a:r>
              <a:rPr lang="ru-RU" sz="2400" dirty="0" smtClean="0">
                <a:latin typeface="Arial Narrow" pitchFamily="34" charset="0"/>
              </a:rPr>
              <a:t>односе  </a:t>
            </a:r>
            <a:r>
              <a:rPr lang="ru-RU" sz="2400" dirty="0">
                <a:latin typeface="Arial Narrow" pitchFamily="34" charset="0"/>
              </a:rPr>
              <a:t>(интеракције) с родитељима, члановима </a:t>
            </a:r>
            <a:r>
              <a:rPr lang="ru-RU" sz="2400" dirty="0" smtClean="0">
                <a:latin typeface="Arial Narrow" pitchFamily="34" charset="0"/>
              </a:rPr>
              <a:t>породице, </a:t>
            </a:r>
            <a:r>
              <a:rPr lang="ru-RU" sz="2400" dirty="0">
                <a:latin typeface="Arial Narrow" pitchFamily="34" charset="0"/>
              </a:rPr>
              <a:t>вршњацима и др.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endParaRPr lang="hr-HR" sz="2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394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Primjenjena</a:t>
            </a:r>
            <a:r>
              <a:rPr lang="hr-HR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analiza ponašanja 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</a:t>
            </a:r>
            <a:r>
              <a:rPr lang="en-US" sz="3500" b="1" dirty="0" smtClean="0"/>
              <a:t> </a:t>
            </a:r>
            <a:r>
              <a:rPr lang="hr-HR" sz="3500" b="1" dirty="0" smtClean="0"/>
              <a:t/>
            </a:r>
            <a:br>
              <a:rPr lang="hr-HR" sz="3500" b="1" dirty="0" smtClean="0"/>
            </a:br>
            <a:r>
              <a:rPr lang="en-US" sz="3500" b="1" dirty="0" smtClean="0"/>
              <a:t>(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500" b="1" dirty="0"/>
              <a:t>pplied 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500" b="1" dirty="0"/>
              <a:t>ehavior </a:t>
            </a:r>
            <a:r>
              <a:rPr lang="en-US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3500" b="1" dirty="0"/>
              <a:t>nalysis </a:t>
            </a:r>
            <a:r>
              <a:rPr lang="en-US" sz="3000" b="1" dirty="0" smtClean="0"/>
              <a:t>Lovaas</a:t>
            </a:r>
            <a:r>
              <a:rPr lang="hr-HR" sz="3000" b="1" dirty="0" smtClean="0"/>
              <a:t>, </a:t>
            </a:r>
            <a:r>
              <a:rPr lang="en-US" sz="3000" b="1" dirty="0" smtClean="0"/>
              <a:t>1987</a:t>
            </a:r>
            <a:r>
              <a:rPr lang="en-US" sz="3500" b="1" dirty="0"/>
              <a:t>) </a:t>
            </a:r>
            <a:endParaRPr lang="hr-HR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Најуспешнији програм интервенције за </a:t>
            </a:r>
            <a:r>
              <a:rPr lang="ru-RU" dirty="0" smtClean="0"/>
              <a:t>децу </a:t>
            </a:r>
            <a:r>
              <a:rPr lang="ru-RU" dirty="0"/>
              <a:t>из АС и одрасле  и једини програми са научно верифицираним резултатима</a:t>
            </a:r>
          </a:p>
          <a:p>
            <a:endParaRPr lang="ru-RU" dirty="0"/>
          </a:p>
          <a:p>
            <a:r>
              <a:rPr lang="ru-RU" dirty="0"/>
              <a:t> Примена - Усвајање нових вештина и превенцију, ублажавање и отклањане непожељних облика </a:t>
            </a:r>
            <a:r>
              <a:rPr lang="ru-RU" dirty="0" smtClean="0"/>
              <a:t>понашања;</a:t>
            </a:r>
            <a:endParaRPr lang="ru-RU" dirty="0"/>
          </a:p>
          <a:p>
            <a:endParaRPr lang="ru-RU" dirty="0"/>
          </a:p>
          <a:p>
            <a:r>
              <a:rPr lang="ru-RU" dirty="0"/>
              <a:t> За разлику од ранијих бихевиоралних програма савремена примењена анализа понашања  подстиче учење у природним ситуацијама,  „мекшу” примену принципа условљена, без аверзивних подстицаја с наглашеном генерализацијом научених вештина и  одржавању  научених облика понашања и вештина уз  што природније обрасце појачања. (86/ 2006,)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36306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4847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hr-HR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sr-Cyrl-R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СИСТЕМ КОМУНИКАЦИЈЕ РАЗМЕНОМ СЛИКА</a:t>
            </a:r>
            <a:r>
              <a:rPr lang="hr-HR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/>
            </a:r>
            <a:br>
              <a:rPr lang="hr-HR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endParaRPr lang="hr-HR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229600" cy="453072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r-HR" sz="2400" b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PECS</a:t>
            </a:r>
            <a:r>
              <a:rPr lang="hr-HR" sz="2400" dirty="0" smtClean="0">
                <a:latin typeface="Georgia" pitchFamily="18" charset="0"/>
              </a:rPr>
              <a:t> (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P</a:t>
            </a:r>
            <a:r>
              <a:rPr lang="hr-HR" sz="2400" dirty="0" smtClean="0">
                <a:latin typeface="Georgia" pitchFamily="18" charset="0"/>
              </a:rPr>
              <a:t>icture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E</a:t>
            </a:r>
            <a:r>
              <a:rPr lang="hr-HR" sz="2400" dirty="0" smtClean="0">
                <a:latin typeface="Georgia" pitchFamily="18" charset="0"/>
              </a:rPr>
              <a:t>xchange </a:t>
            </a:r>
            <a:r>
              <a:rPr lang="hr-HR" sz="2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C</a:t>
            </a:r>
            <a:r>
              <a:rPr lang="hr-HR" sz="2400" dirty="0" err="1" smtClean="0">
                <a:latin typeface="Georgia" pitchFamily="18" charset="0"/>
              </a:rPr>
              <a:t>ommunication</a:t>
            </a:r>
            <a:r>
              <a:rPr lang="hr-HR" sz="2400" dirty="0" smtClean="0">
                <a:latin typeface="Georgia" pitchFamily="18" charset="0"/>
              </a:rPr>
              <a:t> </a:t>
            </a:r>
            <a:r>
              <a:rPr lang="hr-HR" sz="24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S</a:t>
            </a:r>
            <a:r>
              <a:rPr lang="hr-HR" sz="2400" dirty="0" err="1" smtClean="0">
                <a:latin typeface="Georgia" pitchFamily="18" charset="0"/>
              </a:rPr>
              <a:t>ystem</a:t>
            </a:r>
            <a:r>
              <a:rPr lang="hr-HR" sz="2400" dirty="0" smtClean="0">
                <a:latin typeface="Georgia" pitchFamily="18" charset="0"/>
              </a:rPr>
              <a:t>,</a:t>
            </a:r>
            <a:r>
              <a:rPr lang="hr-HR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Frost i  </a:t>
            </a:r>
            <a:r>
              <a:rPr lang="hr-HR" sz="24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Andrew</a:t>
            </a:r>
            <a:r>
              <a:rPr lang="hr-HR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S. </a:t>
            </a:r>
            <a:r>
              <a:rPr lang="hr-HR" sz="24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Bondy</a:t>
            </a:r>
            <a:r>
              <a:rPr lang="hr-HR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1993  </a:t>
            </a:r>
            <a:r>
              <a:rPr lang="hr-H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(2001 CZA</a:t>
            </a:r>
            <a:r>
              <a:rPr lang="hr-HR" sz="2400" dirty="0" smtClean="0">
                <a:latin typeface="Georgia" pitchFamily="18" charset="0"/>
              </a:rPr>
              <a:t> )</a:t>
            </a:r>
            <a:r>
              <a:rPr lang="sr-Cyrl-RS" sz="2400" dirty="0" smtClean="0">
                <a:latin typeface="Georgia" pitchFamily="18" charset="0"/>
              </a:rPr>
              <a:t>базира се на примењеној анализи понашања</a:t>
            </a:r>
            <a:endParaRPr lang="hr-HR" sz="2400" dirty="0" smtClean="0">
              <a:latin typeface="Georg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8535535"/>
              </p:ext>
            </p:extLst>
          </p:nvPr>
        </p:nvGraphicFramePr>
        <p:xfrm>
          <a:off x="179512" y="3140968"/>
          <a:ext cx="896448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3168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78" y="540543"/>
            <a:ext cx="30051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6" y="304801"/>
            <a:ext cx="2540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15025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75" y="4572000"/>
            <a:ext cx="2066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32198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2324"/>
            <a:ext cx="2333778" cy="225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24300"/>
            <a:ext cx="15541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169" y="5029720"/>
            <a:ext cx="1616074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Хрватска: Програмска </a:t>
            </a:r>
            <a:r>
              <a:rPr lang="ru-RU" sz="2400" dirty="0">
                <a:solidFill>
                  <a:schemeClr val="tx1"/>
                </a:solidFill>
              </a:rPr>
              <a:t>помоћ школовању ученика остварује се:</a:t>
            </a:r>
            <a:br>
              <a:rPr lang="ru-RU" sz="2400" dirty="0">
                <a:solidFill>
                  <a:schemeClr val="tx1"/>
                </a:solidFill>
              </a:rPr>
            </a:b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1) Програмска помоћ обухваћа различите врсте програма и облика школовања који се проводе у редовитим или посебним одгојно-образовним установама.</a:t>
            </a:r>
          </a:p>
          <a:p>
            <a: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(2) </a:t>
            </a:r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</a:t>
            </a:r>
            <a: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</a:t>
            </a:r>
            <a:r>
              <a:rPr lang="ru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Примерени програми </a:t>
            </a:r>
            <a: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школовања:</a:t>
            </a:r>
          </a:p>
          <a:p>
            <a:r>
              <a:rPr lang="ru-RU" dirty="0"/>
              <a:t>- </a:t>
            </a:r>
            <a:r>
              <a:rPr lang="ru-RU" dirty="0" smtClean="0"/>
              <a:t>редовни програм </a:t>
            </a:r>
            <a:r>
              <a:rPr lang="ru-RU" dirty="0"/>
              <a:t>уз индивидуализирани приступ,</a:t>
            </a:r>
          </a:p>
          <a:p>
            <a:r>
              <a:rPr lang="ru-RU" dirty="0"/>
              <a:t>- </a:t>
            </a:r>
            <a:r>
              <a:rPr lang="ru-RU" dirty="0" smtClean="0"/>
              <a:t>прилагођени програм уз </a:t>
            </a:r>
            <a:r>
              <a:rPr lang="ru-RU" dirty="0"/>
              <a:t>индивидуализирани приступ,</a:t>
            </a:r>
          </a:p>
          <a:p>
            <a:r>
              <a:rPr lang="ru-RU" dirty="0"/>
              <a:t>- посебним програмом уз индивидуализирани приступ,</a:t>
            </a:r>
          </a:p>
          <a:p>
            <a:r>
              <a:rPr lang="ru-RU" dirty="0"/>
              <a:t>- посебним програмом за </a:t>
            </a:r>
            <a:r>
              <a:rPr lang="ru-RU" dirty="0" smtClean="0"/>
              <a:t>стицање компетенциа </a:t>
            </a:r>
            <a:r>
              <a:rPr lang="ru-RU" dirty="0"/>
              <a:t>уз индивидуализирани приступ;</a:t>
            </a:r>
          </a:p>
          <a:p>
            <a:r>
              <a:rPr lang="ru-RU" b="1" u="sng" dirty="0">
                <a:solidFill>
                  <a:srgbClr val="7030A0"/>
                </a:solidFill>
              </a:rPr>
              <a:t>Б) Додатним одгојно-образовним и рехабилитацијским програмима:</a:t>
            </a:r>
          </a:p>
          <a:p>
            <a:r>
              <a:rPr lang="ru-RU" dirty="0"/>
              <a:t>- програмом продуженога стручног поступка,</a:t>
            </a:r>
          </a:p>
          <a:p>
            <a:r>
              <a:rPr lang="ru-RU" dirty="0"/>
              <a:t>- програмом едукацијско-рехабилитацијских поступака,</a:t>
            </a:r>
          </a:p>
          <a:p>
            <a:r>
              <a:rPr lang="ru-RU" dirty="0"/>
              <a:t>- рехабилитацијским програмима;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5785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Наставна подручја</a:t>
            </a:r>
            <a:endParaRPr lang="hr-HR" dirty="0" smtClean="0"/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Материњи језик (ХЈ)</a:t>
            </a:r>
          </a:p>
          <a:p>
            <a:r>
              <a:rPr lang="ru-RU" dirty="0"/>
              <a:t>Математика</a:t>
            </a:r>
          </a:p>
          <a:p>
            <a:r>
              <a:rPr lang="ru-RU" dirty="0"/>
              <a:t>Природа и друштво</a:t>
            </a:r>
          </a:p>
          <a:p>
            <a:r>
              <a:rPr lang="ru-RU" dirty="0"/>
              <a:t>Ликовна и музичка култура</a:t>
            </a:r>
          </a:p>
          <a:p>
            <a:r>
              <a:rPr lang="ru-RU" dirty="0"/>
              <a:t>Фузичка  и здравствена култура</a:t>
            </a:r>
          </a:p>
          <a:p>
            <a:r>
              <a:rPr lang="ru-RU" dirty="0"/>
              <a:t>Техничка култура</a:t>
            </a:r>
          </a:p>
          <a:p>
            <a:r>
              <a:rPr lang="ru-RU" dirty="0"/>
              <a:t>Изборни предмет-Веронаук</a:t>
            </a:r>
          </a:p>
        </p:txBody>
      </p:sp>
    </p:spTree>
    <p:extLst>
      <p:ext uri="{BB962C8B-B14F-4D97-AF65-F5344CB8AC3E}">
        <p14:creationId xmlns:p14="http://schemas.microsoft.com/office/powerpoint/2010/main" val="201431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Комуникација</a:t>
            </a:r>
          </a:p>
          <a:p>
            <a:r>
              <a:rPr lang="ru-RU" dirty="0"/>
              <a:t>Упознавање школе и уже околине</a:t>
            </a:r>
          </a:p>
          <a:p>
            <a:r>
              <a:rPr lang="ru-RU" dirty="0"/>
              <a:t>Радни одгој, Изобразба</a:t>
            </a:r>
          </a:p>
          <a:p>
            <a:r>
              <a:rPr lang="ru-RU" dirty="0"/>
              <a:t>Скрб о себи</a:t>
            </a:r>
          </a:p>
          <a:p>
            <a:r>
              <a:rPr lang="ru-RU" dirty="0"/>
              <a:t>Креативност</a:t>
            </a:r>
          </a:p>
          <a:p>
            <a:r>
              <a:rPr lang="ru-RU" dirty="0"/>
              <a:t>ТЗК, кинезитерапија</a:t>
            </a:r>
          </a:p>
          <a:p>
            <a:r>
              <a:rPr lang="ru-RU" dirty="0"/>
              <a:t>Социјализација</a:t>
            </a:r>
          </a:p>
          <a:p>
            <a:r>
              <a:rPr lang="ru-RU" dirty="0"/>
              <a:t>ОПСВ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25959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Приступи/Терапије</a:t>
            </a:r>
            <a:endParaRPr lang="hr-HR" dirty="0" smtClean="0"/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sr-Cyrl-RS" dirty="0" smtClean="0"/>
              <a:t>АВА </a:t>
            </a:r>
            <a:endParaRPr lang="sr-Cyrl-RS" dirty="0"/>
          </a:p>
          <a:p>
            <a:r>
              <a:rPr lang="sr-Cyrl-RS" dirty="0" err="1"/>
              <a:t>Надомјесна</a:t>
            </a:r>
            <a:r>
              <a:rPr lang="sr-Cyrl-RS" dirty="0"/>
              <a:t> комуникација</a:t>
            </a:r>
          </a:p>
          <a:p>
            <a:r>
              <a:rPr lang="sr-Cyrl-RS" dirty="0" err="1"/>
              <a:t>Сензорна</a:t>
            </a:r>
            <a:r>
              <a:rPr lang="sr-Cyrl-RS" dirty="0"/>
              <a:t> интеграција</a:t>
            </a:r>
          </a:p>
          <a:p>
            <a:r>
              <a:rPr lang="sr-Cyrl-RS" dirty="0" err="1"/>
              <a:t>ФлоорТиме</a:t>
            </a:r>
            <a:r>
              <a:rPr lang="sr-Cyrl-RS" dirty="0"/>
              <a:t>, </a:t>
            </a:r>
            <a:r>
              <a:rPr lang="hr-HR" dirty="0" err="1"/>
              <a:t>Son</a:t>
            </a:r>
            <a:r>
              <a:rPr lang="hr-HR" dirty="0"/>
              <a:t>-Rise, </a:t>
            </a:r>
          </a:p>
          <a:p>
            <a:r>
              <a:rPr lang="hr-HR" dirty="0" err="1"/>
              <a:t>Tomatis</a:t>
            </a:r>
            <a:r>
              <a:rPr lang="hr-HR" dirty="0"/>
              <a:t>, </a:t>
            </a:r>
            <a:r>
              <a:rPr lang="hr-HR" dirty="0" err="1"/>
              <a:t>Audiva</a:t>
            </a:r>
            <a:r>
              <a:rPr lang="hr-HR" dirty="0"/>
              <a:t>, LP, </a:t>
            </a:r>
            <a:r>
              <a:rPr lang="hr-HR" dirty="0" err="1"/>
              <a:t>Neurofeedback</a:t>
            </a:r>
            <a:endParaRPr lang="hr-HR" dirty="0"/>
          </a:p>
          <a:p>
            <a:r>
              <a:rPr lang="sr-Cyrl-RS" dirty="0"/>
              <a:t>Прехрана без </a:t>
            </a:r>
            <a:r>
              <a:rPr lang="sr-Cyrl-RS" dirty="0" err="1"/>
              <a:t>глутена</a:t>
            </a:r>
            <a:r>
              <a:rPr lang="sr-Cyrl-RS" dirty="0"/>
              <a:t> и </a:t>
            </a:r>
            <a:r>
              <a:rPr lang="sr-Cyrl-RS" dirty="0" err="1"/>
              <a:t>казеина</a:t>
            </a:r>
            <a:r>
              <a:rPr lang="sr-Cyrl-RS" dirty="0"/>
              <a:t>, </a:t>
            </a:r>
            <a:r>
              <a:rPr lang="sr-Cyrl-RS" dirty="0" err="1"/>
              <a:t>карнезин</a:t>
            </a:r>
            <a:endParaRPr lang="sr-Cyrl-RS" dirty="0"/>
          </a:p>
          <a:p>
            <a:r>
              <a:rPr lang="sr-Cyrl-RS" dirty="0"/>
              <a:t>Спортско-рекреативне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4054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sr-Cyrl-RS" sz="2800" smtClean="0">
                <a:solidFill>
                  <a:schemeClr val="bg1"/>
                </a:solidFill>
                <a:latin typeface="Comic Sans MS" pitchFamily="66" charset="0"/>
              </a:rPr>
              <a:t>Резултати истраживања о ИО</a:t>
            </a:r>
            <a:r>
              <a:rPr lang="sr-Latn-CS" sz="280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sl-SI" dirty="0" smtClean="0"/>
              <a:t>'</a:t>
            </a:r>
            <a:r>
              <a:rPr lang="sl-SI" sz="1800" dirty="0" smtClean="0">
                <a:latin typeface="Comic Sans MS" pitchFamily="66" charset="0"/>
              </a:rPr>
              <a:t>‘</a:t>
            </a:r>
            <a:r>
              <a:rPr lang="sr-Cyrl-RS" sz="1800" dirty="0" smtClean="0">
                <a:latin typeface="Comic Sans MS" pitchFamily="66" charset="0"/>
              </a:rPr>
              <a:t>Извештај </a:t>
            </a:r>
            <a:r>
              <a:rPr lang="sl-SI" sz="1800" dirty="0" smtClean="0">
                <a:latin typeface="Comic Sans MS" pitchFamily="66" charset="0"/>
              </a:rPr>
              <a:t> (OECD-CERI, 1995</a:t>
            </a:r>
            <a:r>
              <a:rPr lang="sr-Cyrl-RS" sz="1800" dirty="0" smtClean="0">
                <a:latin typeface="Comic Sans MS" pitchFamily="66" charset="0"/>
              </a:rPr>
              <a:t>-15 земаља </a:t>
            </a:r>
            <a:r>
              <a:rPr lang="sl-SI" sz="1800" dirty="0" smtClean="0">
                <a:latin typeface="Comic Sans MS" pitchFamily="66" charset="0"/>
              </a:rPr>
              <a:t>), </a:t>
            </a:r>
            <a:r>
              <a:rPr lang="sr-Cyrl-RS" sz="1800" dirty="0" smtClean="0">
                <a:latin typeface="Comic Sans MS" pitchFamily="66" charset="0"/>
              </a:rPr>
              <a:t>значајне позитивне промене нису донеле велики степен промене у односу на прихваћеност деце и њихову активну улогу у активностима  у оквиру разреда, трећина земаља сматра  да су деца социјално изолована. </a:t>
            </a:r>
            <a:endParaRPr lang="sl-SI" sz="18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sr-Cyrl-RS" sz="1800" dirty="0" smtClean="0">
                <a:latin typeface="Comic Sans MS" pitchFamily="66" charset="0"/>
              </a:rPr>
              <a:t>Део </a:t>
            </a:r>
            <a:r>
              <a:rPr lang="sl-SI" sz="1800" dirty="0" smtClean="0">
                <a:latin typeface="Comic Sans MS" pitchFamily="66" charset="0"/>
              </a:rPr>
              <a:t> OECD-CERI -</a:t>
            </a:r>
            <a:r>
              <a:rPr lang="sr-Cyrl-RS" sz="1800" dirty="0" smtClean="0">
                <a:latin typeface="Comic Sans MS" pitchFamily="66" charset="0"/>
              </a:rPr>
              <a:t>Шведска</a:t>
            </a:r>
            <a:r>
              <a:rPr lang="sl-SI" sz="1800" dirty="0" smtClean="0">
                <a:latin typeface="Comic Sans MS" pitchFamily="66" charset="0"/>
              </a:rPr>
              <a:t>, </a:t>
            </a:r>
            <a:r>
              <a:rPr lang="sr-Cyrl-RS" sz="1800" dirty="0" smtClean="0">
                <a:latin typeface="Comic Sans MS" pitchFamily="66" charset="0"/>
              </a:rPr>
              <a:t>опсервација 16 деце ометене у развоју узраста </a:t>
            </a:r>
            <a:r>
              <a:rPr lang="sl-SI" sz="1800" dirty="0" smtClean="0">
                <a:latin typeface="Comic Sans MS" pitchFamily="66" charset="0"/>
              </a:rPr>
              <a:t>7 – 15 </a:t>
            </a:r>
            <a:r>
              <a:rPr lang="sr-Cyrl-RS" sz="1800" dirty="0" smtClean="0">
                <a:latin typeface="Comic Sans MS" pitchFamily="66" charset="0"/>
              </a:rPr>
              <a:t>година у редовним школама. Иако су наставници сматрали да су деца добро социјално интегрисана</a:t>
            </a:r>
            <a:r>
              <a:rPr lang="sl-SI" sz="1800" dirty="0" smtClean="0">
                <a:latin typeface="Comic Sans MS" pitchFamily="66" charset="0"/>
              </a:rPr>
              <a:t>, </a:t>
            </a:r>
            <a:r>
              <a:rPr lang="sr-Cyrl-RS" sz="1800" dirty="0" smtClean="0">
                <a:latin typeface="Comic Sans MS" pitchFamily="66" charset="0"/>
              </a:rPr>
              <a:t>већина деце се није сложила са овом проценом изјављујући да немају другове, да их деца исмејавају и да им је школа досадна. </a:t>
            </a:r>
            <a:endParaRPr lang="sl-SI" sz="18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sr-Cyrl-RS" sz="1800" dirty="0" smtClean="0">
                <a:latin typeface="Comic Sans MS" pitchFamily="66" charset="0"/>
              </a:rPr>
              <a:t>Остала  слична истраживања која су рађена на већим узорцима углавном су сагласна да млађа деца имају више другова него старија, док већина тинејџера сматра да су потпуно искључени.</a:t>
            </a:r>
            <a:r>
              <a:rPr lang="sl-SI" sz="1800" dirty="0" smtClean="0"/>
              <a:t>.</a:t>
            </a:r>
            <a:endParaRPr lang="sr-Latn-CS" sz="18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sr-Latn-CS" sz="18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875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РЕПУБЛИКА СРБИЈА</a:t>
            </a:r>
            <a:endParaRPr lang="sr-Latn-R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666875"/>
            <a:ext cx="30051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5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35731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1. Образовање </a:t>
            </a:r>
            <a:r>
              <a:rPr lang="sr-Latn-CS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sr-Latn-CS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ученика са сметњама у развоју</a:t>
            </a:r>
            <a:r>
              <a:rPr lang="sr-Cyrl-CS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и инвалидитетом</a:t>
            </a:r>
            <a:br>
              <a:rPr lang="sr-Cyrl-CS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</a:br>
            <a:r>
              <a:rPr lang="sr-Cyrl-CS" sz="2500" dirty="0" smtClean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(кроз ЗОСОВ 2009/11/15)</a:t>
            </a:r>
            <a:endParaRPr lang="sr-Latn-CS" sz="2500" dirty="0" smtClean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401050" cy="5357812"/>
          </a:xfrm>
        </p:spPr>
        <p:txBody>
          <a:bodyPr>
            <a:normAutofit fontScale="85000" lnSpcReduction="10000"/>
          </a:bodyPr>
          <a:lstStyle/>
          <a:p>
            <a:r>
              <a:rPr lang="sr-Cyrl-CS" sz="2000" b="1" dirty="0" smtClean="0">
                <a:solidFill>
                  <a:srgbClr val="D99694"/>
                </a:solidFill>
                <a:ea typeface="Calibri" pitchFamily="34" charset="0"/>
                <a:cs typeface="Calibri" pitchFamily="34" charset="0"/>
              </a:rPr>
              <a:t>члан 3</a:t>
            </a:r>
            <a:r>
              <a:rPr lang="sr-Cyrl-CS" sz="2000" b="1" dirty="0">
                <a:solidFill>
                  <a:srgbClr val="D99694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sr-Cyrl-CS" sz="2000" b="1" dirty="0" smtClean="0">
              <a:solidFill>
                <a:srgbClr val="D99694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r-Cyrl-CS" sz="2000" dirty="0">
                <a:solidFill>
                  <a:srgbClr val="D99694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sr-Cyrl-CS" sz="2000" dirty="0" smtClean="0">
                <a:solidFill>
                  <a:srgbClr val="D99694"/>
                </a:solidFill>
                <a:ea typeface="Calibri" pitchFamily="34" charset="0"/>
                <a:cs typeface="Calibri" pitchFamily="34" charset="0"/>
              </a:rPr>
              <a:t>   Закон уводи </a:t>
            </a:r>
            <a:r>
              <a:rPr lang="sr-Cyrl-CS" sz="2000" u="sng" dirty="0" smtClean="0">
                <a:solidFill>
                  <a:srgbClr val="D99694"/>
                </a:solidFill>
                <a:ea typeface="Calibri" pitchFamily="34" charset="0"/>
                <a:cs typeface="Calibri" pitchFamily="34" charset="0"/>
              </a:rPr>
              <a:t>једнако право на образовање </a:t>
            </a:r>
            <a:r>
              <a:rPr lang="sr-Cyrl-CS" sz="2000" dirty="0" smtClean="0">
                <a:solidFill>
                  <a:srgbClr val="D99694"/>
                </a:solidFill>
                <a:ea typeface="Calibri" pitchFamily="34" charset="0"/>
                <a:cs typeface="Calibri" pitchFamily="34" charset="0"/>
              </a:rPr>
              <a:t>и обезбеђује његову доступност без дискриминације</a:t>
            </a:r>
          </a:p>
          <a:p>
            <a:pPr marL="0" indent="0">
              <a:buNone/>
            </a:pPr>
            <a:r>
              <a:rPr lang="sr-Cyrl-CS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  члан 5</a:t>
            </a:r>
          </a:p>
          <a:p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За 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ученика коме је услед социјалне ускраћености, сметњи у развоју, инвалидитета и других разлога то потребно, </a:t>
            </a:r>
            <a:r>
              <a:rPr lang="ru-RU" sz="2000" b="1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посебни стандарди постигнућа могу да се прилагођавају сваком појединачно,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уз стално </a:t>
            </a: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праћење 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његовог </a:t>
            </a: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развоја</a:t>
            </a:r>
            <a:endParaRPr lang="sr-Cyrl-CS" sz="2000" dirty="0" smtClean="0">
              <a:solidFill>
                <a:srgbClr val="376092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 Члан 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6</a:t>
            </a:r>
          </a:p>
          <a:p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Лица са сметњама у развоју и са инвалидитетом имају право на образовање и васпитање које уважава </a:t>
            </a:r>
            <a:r>
              <a:rPr lang="ru-RU" sz="2000" b="1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њихове образовне и васпитне потребе у редовном систему образовања и васпитања,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у редовном систему уз појединачну, односно групну додатну подршку или у посебној предшколској групи или школи, у складу са овим и посебним законом.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Члан 22,</a:t>
            </a:r>
          </a:p>
          <a:p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.......... </a:t>
            </a:r>
            <a:r>
              <a:rPr lang="ru-RU" sz="2000" b="1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стручних препорука за прилагођавање посебних стандарда</a:t>
            </a: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Члан 74 </a:t>
            </a:r>
            <a:endParaRPr lang="ru-RU" sz="2000" dirty="0" smtClean="0">
              <a:solidFill>
                <a:srgbClr val="376092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  (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Наставни програми основног и средњег образовања и васпитања)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   5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) </a:t>
            </a:r>
            <a:r>
              <a:rPr lang="ru-RU" sz="2000" b="1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препоруке за припрему индивидуалног образовног плана </a:t>
            </a: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за ученике којима је потребна додатна образовна </a:t>
            </a: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подршка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376092"/>
                </a:solidFill>
                <a:ea typeface="Calibri" pitchFamily="34" charset="0"/>
                <a:cs typeface="Calibri" pitchFamily="34" charset="0"/>
              </a:rPr>
              <a:t>Члан 77 ИОП </a:t>
            </a:r>
            <a:endParaRPr lang="ru-RU" sz="2000" dirty="0">
              <a:solidFill>
                <a:srgbClr val="376092"/>
              </a:solidFill>
              <a:ea typeface="Calibri" pitchFamily="34" charset="0"/>
              <a:cs typeface="Calibri" pitchFamily="34" charset="0"/>
            </a:endParaRPr>
          </a:p>
          <a:p>
            <a:endParaRPr lang="sr-Cyrl-CS" sz="2000" b="1" dirty="0" smtClean="0">
              <a:solidFill>
                <a:srgbClr val="376092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9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BFBFBF"/>
      </a:dk2>
      <a:lt2>
        <a:srgbClr val="D2D2D2"/>
      </a:lt2>
      <a:accent1>
        <a:srgbClr val="FF388C"/>
      </a:accent1>
      <a:accent2>
        <a:srgbClr val="FF2AD7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On-screen Show (4:3)</PresentationFormat>
  <Paragraphs>229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Adjacency</vt:lpstr>
      <vt:lpstr>1_Office Theme</vt:lpstr>
      <vt:lpstr>4_Office Theme</vt:lpstr>
      <vt:lpstr>Microsoft Excel Chart</vt:lpstr>
      <vt:lpstr>‘Континуум’ у пружању образовања Шкотска </vt:lpstr>
      <vt:lpstr>Пример ИОП-а</vt:lpstr>
      <vt:lpstr>Хрватска: Програмска помоћ школовању ученика остварује се: </vt:lpstr>
      <vt:lpstr>Наставна подручја</vt:lpstr>
      <vt:lpstr>PowerPoint Presentation</vt:lpstr>
      <vt:lpstr>Приступи/Терапије</vt:lpstr>
      <vt:lpstr>Резултати истраживања о ИО: </vt:lpstr>
      <vt:lpstr>PowerPoint Presentation</vt:lpstr>
      <vt:lpstr>1. Образовање  ученика са сметњама у развоју и инвалидитетом (кроз ЗОСОВ 2009/11/15)</vt:lpstr>
      <vt:lpstr>PowerPoint Presentation</vt:lpstr>
      <vt:lpstr>PowerPoint Presentation</vt:lpstr>
      <vt:lpstr>Ко су ученици са сметњама у развоју</vt:lpstr>
      <vt:lpstr>Подаци о броју ученика са сметњама у развоју  за 2005/6.(220 основних школа )</vt:lpstr>
      <vt:lpstr>Подаци о броју ученика са сметњама у развоју за 2006/7.годину(1103 основне школе)</vt:lpstr>
      <vt:lpstr>PowerPoint Presentation</vt:lpstr>
      <vt:lpstr>PowerPoint Presentation</vt:lpstr>
      <vt:lpstr>PowerPoint Presentation</vt:lpstr>
      <vt:lpstr>2. Ставови учитеља: узорак: 68 учитеља  (2013):  тема: Потреба за прилагођеним наставни плановима и програмима</vt:lpstr>
      <vt:lpstr>Тема: Потреба за  Приручницима за рад са ученицима са посебним образовним потребама  </vt:lpstr>
      <vt:lpstr>Рад са ученицима са аутизмом: Мишљење наставника разредне наставе о томе кога сматрају за најдргоценије партнере у инклузивној настави</vt:lpstr>
      <vt:lpstr>УЛОГА дефектолога /логопеда у образовној и социјалној инклузији </vt:lpstr>
      <vt:lpstr>Ово је период који нашој професији отвара простор за дубље утемељења кроз све димензије од науке до струке</vt:lpstr>
      <vt:lpstr>PowerPoint Presentation</vt:lpstr>
      <vt:lpstr>Пример како веза наука пракса егзистира у свету: Национални центар за аутизам (Масачустес, 2009)</vt:lpstr>
      <vt:lpstr>PowerPoint Presentation</vt:lpstr>
      <vt:lpstr>RIO /Floortime model  (Greenspan i Lewis, 2002.). </vt:lpstr>
      <vt:lpstr>Primjenjena analiza ponašanja ABA  (Applied Behavior Analysis Lovaas, 1987) </vt:lpstr>
      <vt:lpstr> СИСТЕМ КОМУНИКАЦИЈЕ РАЗМЕНОМ СЛИКА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‘Континуум’ у пружању образовања Шкотска </dc:title>
  <dc:creator>GORDANA</dc:creator>
  <cp:lastModifiedBy>GORDANA</cp:lastModifiedBy>
  <cp:revision>1</cp:revision>
  <dcterms:created xsi:type="dcterms:W3CDTF">2015-12-08T06:31:15Z</dcterms:created>
  <dcterms:modified xsi:type="dcterms:W3CDTF">2015-12-08T06:31:48Z</dcterms:modified>
</cp:coreProperties>
</file>